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70" r:id="rId2"/>
    <p:sldId id="273" r:id="rId3"/>
    <p:sldId id="289" r:id="rId4"/>
    <p:sldId id="367" r:id="rId5"/>
    <p:sldId id="368" r:id="rId6"/>
    <p:sldId id="369" r:id="rId7"/>
    <p:sldId id="370" r:id="rId8"/>
    <p:sldId id="381" r:id="rId9"/>
    <p:sldId id="382" r:id="rId10"/>
    <p:sldId id="383" r:id="rId11"/>
    <p:sldId id="371" r:id="rId12"/>
    <p:sldId id="372" r:id="rId13"/>
    <p:sldId id="373" r:id="rId14"/>
    <p:sldId id="374" r:id="rId15"/>
    <p:sldId id="375" r:id="rId16"/>
    <p:sldId id="384" r:id="rId17"/>
    <p:sldId id="376" r:id="rId18"/>
    <p:sldId id="386" r:id="rId19"/>
    <p:sldId id="387" r:id="rId20"/>
    <p:sldId id="385" r:id="rId21"/>
    <p:sldId id="378" r:id="rId22"/>
    <p:sldId id="389" r:id="rId23"/>
    <p:sldId id="388" r:id="rId24"/>
    <p:sldId id="390" r:id="rId25"/>
    <p:sldId id="391" r:id="rId26"/>
    <p:sldId id="393" r:id="rId27"/>
    <p:sldId id="392" r:id="rId28"/>
    <p:sldId id="394" r:id="rId29"/>
    <p:sldId id="395" r:id="rId30"/>
    <p:sldId id="379" r:id="rId31"/>
    <p:sldId id="396" r:id="rId32"/>
    <p:sldId id="397" r:id="rId33"/>
    <p:sldId id="398" r:id="rId34"/>
    <p:sldId id="399" r:id="rId35"/>
    <p:sldId id="380" r:id="rId36"/>
    <p:sldId id="296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" pitchFamily="2" charset="77"/>
      <p:regular r:id="rId44"/>
      <p:bold r:id="rId45"/>
      <p:italic r:id="rId46"/>
      <p:boldItalic r:id="rId47"/>
    </p:embeddedFont>
    <p:embeddedFont>
      <p:font typeface="Montserrat ExtraBold" pitchFamily="2" charset="77"/>
      <p:bold r:id="rId48"/>
      <p:italic r:id="rId49"/>
      <p:boldItalic r:id="rId50"/>
    </p:embeddedFont>
    <p:embeddedFont>
      <p:font typeface="Montserrat Semi" pitchFamily="2" charset="77"/>
      <p:regular r:id="rId51"/>
      <p:bold r:id="rId52"/>
      <p:italic r:id="rId53"/>
      <p:boldItalic r:id="rId54"/>
    </p:embeddedFont>
    <p:embeddedFont>
      <p:font typeface="Montserrat SemiBold" pitchFamily="2" charset="77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6F6F6"/>
    <a:srgbClr val="06885A"/>
    <a:srgbClr val="AF00DB"/>
    <a:srgbClr val="000F80"/>
    <a:srgbClr val="795E26"/>
    <a:srgbClr val="0432FF"/>
    <a:srgbClr val="A41515"/>
    <a:srgbClr val="257F99"/>
    <a:srgbClr val="F5D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7DBCB6-39D0-F249-AD15-54D111174BDB}" v="100" dt="2022-03-06T09:03:00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Stijl, licht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ijl, licht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5" autoAdjust="0"/>
    <p:restoredTop sz="86824" autoAdjust="0"/>
  </p:normalViewPr>
  <p:slideViewPr>
    <p:cSldViewPr snapToGrid="0" snapToObjects="1" showGuides="1">
      <p:cViewPr varScale="1">
        <p:scale>
          <a:sx n="158" d="100"/>
          <a:sy n="158" d="100"/>
        </p:scale>
        <p:origin x="208" y="1432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reckx" userId="18743d88-13bf-4679-806e-af4ac3bb633e" providerId="ADAL" clId="{AC7DBCB6-39D0-F249-AD15-54D111174BDB}"/>
    <pc:docChg chg="undo custSel addSld delSld modSld sldOrd">
      <pc:chgData name="David Breckx" userId="18743d88-13bf-4679-806e-af4ac3bb633e" providerId="ADAL" clId="{AC7DBCB6-39D0-F249-AD15-54D111174BDB}" dt="2022-03-06T09:03:33.330" v="11343" actId="20577"/>
      <pc:docMkLst>
        <pc:docMk/>
      </pc:docMkLst>
      <pc:sldChg chg="modSp mod">
        <pc:chgData name="David Breckx" userId="18743d88-13bf-4679-806e-af4ac3bb633e" providerId="ADAL" clId="{AC7DBCB6-39D0-F249-AD15-54D111174BDB}" dt="2022-03-05T11:27:54.584" v="10" actId="20577"/>
        <pc:sldMkLst>
          <pc:docMk/>
          <pc:sldMk cId="1525278295" sldId="273"/>
        </pc:sldMkLst>
        <pc:spChg chg="mod">
          <ac:chgData name="David Breckx" userId="18743d88-13bf-4679-806e-af4ac3bb633e" providerId="ADAL" clId="{AC7DBCB6-39D0-F249-AD15-54D111174BDB}" dt="2022-03-05T11:27:54.584" v="10" actId="20577"/>
          <ac:spMkLst>
            <pc:docMk/>
            <pc:sldMk cId="1525278295" sldId="273"/>
            <ac:spMk id="20" creationId="{00000000-0000-0000-0000-000000000000}"/>
          </ac:spMkLst>
        </pc:spChg>
      </pc:sldChg>
      <pc:sldChg chg="modSp mod modNotesTx">
        <pc:chgData name="David Breckx" userId="18743d88-13bf-4679-806e-af4ac3bb633e" providerId="ADAL" clId="{AC7DBCB6-39D0-F249-AD15-54D111174BDB}" dt="2022-03-05T12:51:41.190" v="4640" actId="20577"/>
        <pc:sldMkLst>
          <pc:docMk/>
          <pc:sldMk cId="3048889052" sldId="289"/>
        </pc:sldMkLst>
        <pc:spChg chg="mod">
          <ac:chgData name="David Breckx" userId="18743d88-13bf-4679-806e-af4ac3bb633e" providerId="ADAL" clId="{AC7DBCB6-39D0-F249-AD15-54D111174BDB}" dt="2022-03-05T11:27:59.447" v="14" actId="20577"/>
          <ac:spMkLst>
            <pc:docMk/>
            <pc:sldMk cId="3048889052" sldId="289"/>
            <ac:spMk id="6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5T11:28:04.518" v="25" actId="20577"/>
          <ac:spMkLst>
            <pc:docMk/>
            <pc:sldMk cId="3048889052" sldId="289"/>
            <ac:spMk id="10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5T11:29:24.394" v="329" actId="113"/>
          <ac:spMkLst>
            <pc:docMk/>
            <pc:sldMk cId="3048889052" sldId="289"/>
            <ac:spMk id="13" creationId="{A0B02542-EBB2-3E43-8AE3-EAEA6CB2F1D0}"/>
          </ac:spMkLst>
        </pc:spChg>
      </pc:sldChg>
      <pc:sldChg chg="modSp mod">
        <pc:chgData name="David Breckx" userId="18743d88-13bf-4679-806e-af4ac3bb633e" providerId="ADAL" clId="{AC7DBCB6-39D0-F249-AD15-54D111174BDB}" dt="2022-03-05T12:46:06.381" v="4559" actId="20577"/>
        <pc:sldMkLst>
          <pc:docMk/>
          <pc:sldMk cId="3133938688" sldId="296"/>
        </pc:sldMkLst>
        <pc:spChg chg="mod">
          <ac:chgData name="David Breckx" userId="18743d88-13bf-4679-806e-af4ac3bb633e" providerId="ADAL" clId="{AC7DBCB6-39D0-F249-AD15-54D111174BDB}" dt="2022-03-05T12:46:06.381" v="4559" actId="20577"/>
          <ac:spMkLst>
            <pc:docMk/>
            <pc:sldMk cId="3133938688" sldId="296"/>
            <ac:spMk id="8" creationId="{0CB76C67-09FC-1043-979A-225A199356B6}"/>
          </ac:spMkLst>
        </pc:spChg>
      </pc:sldChg>
      <pc:sldChg chg="del">
        <pc:chgData name="David Breckx" userId="18743d88-13bf-4679-806e-af4ac3bb633e" providerId="ADAL" clId="{AC7DBCB6-39D0-F249-AD15-54D111174BDB}" dt="2022-03-05T11:27:57.023" v="11" actId="2696"/>
        <pc:sldMkLst>
          <pc:docMk/>
          <pc:sldMk cId="534756899" sldId="317"/>
        </pc:sldMkLst>
      </pc:sldChg>
      <pc:sldChg chg="del">
        <pc:chgData name="David Breckx" userId="18743d88-13bf-4679-806e-af4ac3bb633e" providerId="ADAL" clId="{AC7DBCB6-39D0-F249-AD15-54D111174BDB}" dt="2022-03-05T11:50:56.179" v="2088" actId="2696"/>
        <pc:sldMkLst>
          <pc:docMk/>
          <pc:sldMk cId="296930628" sldId="330"/>
        </pc:sldMkLst>
      </pc:sldChg>
      <pc:sldChg chg="del">
        <pc:chgData name="David Breckx" userId="18743d88-13bf-4679-806e-af4ac3bb633e" providerId="ADAL" clId="{AC7DBCB6-39D0-F249-AD15-54D111174BDB}" dt="2022-03-05T11:50:56.851" v="2090" actId="2696"/>
        <pc:sldMkLst>
          <pc:docMk/>
          <pc:sldMk cId="3935976942" sldId="331"/>
        </pc:sldMkLst>
      </pc:sldChg>
      <pc:sldChg chg="del">
        <pc:chgData name="David Breckx" userId="18743d88-13bf-4679-806e-af4ac3bb633e" providerId="ADAL" clId="{AC7DBCB6-39D0-F249-AD15-54D111174BDB}" dt="2022-03-05T11:50:57.589" v="2092" actId="2696"/>
        <pc:sldMkLst>
          <pc:docMk/>
          <pc:sldMk cId="2048464336" sldId="332"/>
        </pc:sldMkLst>
      </pc:sldChg>
      <pc:sldChg chg="del">
        <pc:chgData name="David Breckx" userId="18743d88-13bf-4679-806e-af4ac3bb633e" providerId="ADAL" clId="{AC7DBCB6-39D0-F249-AD15-54D111174BDB}" dt="2022-03-05T11:50:59.318" v="2094" actId="2696"/>
        <pc:sldMkLst>
          <pc:docMk/>
          <pc:sldMk cId="2678000959" sldId="333"/>
        </pc:sldMkLst>
      </pc:sldChg>
      <pc:sldChg chg="del">
        <pc:chgData name="David Breckx" userId="18743d88-13bf-4679-806e-af4ac3bb633e" providerId="ADAL" clId="{AC7DBCB6-39D0-F249-AD15-54D111174BDB}" dt="2022-03-05T11:50:56.518" v="2089" actId="2696"/>
        <pc:sldMkLst>
          <pc:docMk/>
          <pc:sldMk cId="722672157" sldId="340"/>
        </pc:sldMkLst>
      </pc:sldChg>
      <pc:sldChg chg="del">
        <pc:chgData name="David Breckx" userId="18743d88-13bf-4679-806e-af4ac3bb633e" providerId="ADAL" clId="{AC7DBCB6-39D0-F249-AD15-54D111174BDB}" dt="2022-03-05T11:50:57.203" v="2091" actId="2696"/>
        <pc:sldMkLst>
          <pc:docMk/>
          <pc:sldMk cId="3848493238" sldId="341"/>
        </pc:sldMkLst>
      </pc:sldChg>
      <pc:sldChg chg="del">
        <pc:chgData name="David Breckx" userId="18743d88-13bf-4679-806e-af4ac3bb633e" providerId="ADAL" clId="{AC7DBCB6-39D0-F249-AD15-54D111174BDB}" dt="2022-03-05T11:50:58.449" v="2093" actId="2696"/>
        <pc:sldMkLst>
          <pc:docMk/>
          <pc:sldMk cId="3043469692" sldId="342"/>
        </pc:sldMkLst>
      </pc:sldChg>
      <pc:sldChg chg="del">
        <pc:chgData name="David Breckx" userId="18743d88-13bf-4679-806e-af4ac3bb633e" providerId="ADAL" clId="{AC7DBCB6-39D0-F249-AD15-54D111174BDB}" dt="2022-03-05T11:50:51.869" v="2084" actId="2696"/>
        <pc:sldMkLst>
          <pc:docMk/>
          <pc:sldMk cId="3487320779" sldId="343"/>
        </pc:sldMkLst>
      </pc:sldChg>
      <pc:sldChg chg="del">
        <pc:chgData name="David Breckx" userId="18743d88-13bf-4679-806e-af4ac3bb633e" providerId="ADAL" clId="{AC7DBCB6-39D0-F249-AD15-54D111174BDB}" dt="2022-03-05T11:50:52.191" v="2085" actId="2696"/>
        <pc:sldMkLst>
          <pc:docMk/>
          <pc:sldMk cId="4148694789" sldId="344"/>
        </pc:sldMkLst>
      </pc:sldChg>
      <pc:sldChg chg="del">
        <pc:chgData name="David Breckx" userId="18743d88-13bf-4679-806e-af4ac3bb633e" providerId="ADAL" clId="{AC7DBCB6-39D0-F249-AD15-54D111174BDB}" dt="2022-03-05T11:50:52.622" v="2086" actId="2696"/>
        <pc:sldMkLst>
          <pc:docMk/>
          <pc:sldMk cId="1913389488" sldId="345"/>
        </pc:sldMkLst>
      </pc:sldChg>
      <pc:sldChg chg="del">
        <pc:chgData name="David Breckx" userId="18743d88-13bf-4679-806e-af4ac3bb633e" providerId="ADAL" clId="{AC7DBCB6-39D0-F249-AD15-54D111174BDB}" dt="2022-03-05T11:50:53.581" v="2087" actId="2696"/>
        <pc:sldMkLst>
          <pc:docMk/>
          <pc:sldMk cId="2793222518" sldId="346"/>
        </pc:sldMkLst>
      </pc:sldChg>
      <pc:sldChg chg="del">
        <pc:chgData name="David Breckx" userId="18743d88-13bf-4679-806e-af4ac3bb633e" providerId="ADAL" clId="{AC7DBCB6-39D0-F249-AD15-54D111174BDB}" dt="2022-03-05T11:50:46.484" v="2079" actId="2696"/>
        <pc:sldMkLst>
          <pc:docMk/>
          <pc:sldMk cId="2056170394" sldId="347"/>
        </pc:sldMkLst>
      </pc:sldChg>
      <pc:sldChg chg="del">
        <pc:chgData name="David Breckx" userId="18743d88-13bf-4679-806e-af4ac3bb633e" providerId="ADAL" clId="{AC7DBCB6-39D0-F249-AD15-54D111174BDB}" dt="2022-03-05T11:50:46.877" v="2080" actId="2696"/>
        <pc:sldMkLst>
          <pc:docMk/>
          <pc:sldMk cId="1527971362" sldId="348"/>
        </pc:sldMkLst>
      </pc:sldChg>
      <pc:sldChg chg="del">
        <pc:chgData name="David Breckx" userId="18743d88-13bf-4679-806e-af4ac3bb633e" providerId="ADAL" clId="{AC7DBCB6-39D0-F249-AD15-54D111174BDB}" dt="2022-03-05T11:50:47.226" v="2081" actId="2696"/>
        <pc:sldMkLst>
          <pc:docMk/>
          <pc:sldMk cId="1778208728" sldId="349"/>
        </pc:sldMkLst>
      </pc:sldChg>
      <pc:sldChg chg="del">
        <pc:chgData name="David Breckx" userId="18743d88-13bf-4679-806e-af4ac3bb633e" providerId="ADAL" clId="{AC7DBCB6-39D0-F249-AD15-54D111174BDB}" dt="2022-03-05T11:50:48.002" v="2082" actId="2696"/>
        <pc:sldMkLst>
          <pc:docMk/>
          <pc:sldMk cId="947756897" sldId="350"/>
        </pc:sldMkLst>
      </pc:sldChg>
      <pc:sldChg chg="del">
        <pc:chgData name="David Breckx" userId="18743d88-13bf-4679-806e-af4ac3bb633e" providerId="ADAL" clId="{AC7DBCB6-39D0-F249-AD15-54D111174BDB}" dt="2022-03-05T11:50:48.855" v="2083" actId="2696"/>
        <pc:sldMkLst>
          <pc:docMk/>
          <pc:sldMk cId="3958283039" sldId="351"/>
        </pc:sldMkLst>
      </pc:sldChg>
      <pc:sldChg chg="del">
        <pc:chgData name="David Breckx" userId="18743d88-13bf-4679-806e-af4ac3bb633e" providerId="ADAL" clId="{AC7DBCB6-39D0-F249-AD15-54D111174BDB}" dt="2022-03-05T11:50:42.318" v="2074" actId="2696"/>
        <pc:sldMkLst>
          <pc:docMk/>
          <pc:sldMk cId="1393958775" sldId="352"/>
        </pc:sldMkLst>
      </pc:sldChg>
      <pc:sldChg chg="del">
        <pc:chgData name="David Breckx" userId="18743d88-13bf-4679-806e-af4ac3bb633e" providerId="ADAL" clId="{AC7DBCB6-39D0-F249-AD15-54D111174BDB}" dt="2022-03-05T11:50:42.641" v="2075" actId="2696"/>
        <pc:sldMkLst>
          <pc:docMk/>
          <pc:sldMk cId="1422752430" sldId="353"/>
        </pc:sldMkLst>
      </pc:sldChg>
      <pc:sldChg chg="del">
        <pc:chgData name="David Breckx" userId="18743d88-13bf-4679-806e-af4ac3bb633e" providerId="ADAL" clId="{AC7DBCB6-39D0-F249-AD15-54D111174BDB}" dt="2022-03-05T11:50:43.006" v="2076" actId="2696"/>
        <pc:sldMkLst>
          <pc:docMk/>
          <pc:sldMk cId="618748457" sldId="354"/>
        </pc:sldMkLst>
      </pc:sldChg>
      <pc:sldChg chg="del">
        <pc:chgData name="David Breckx" userId="18743d88-13bf-4679-806e-af4ac3bb633e" providerId="ADAL" clId="{AC7DBCB6-39D0-F249-AD15-54D111174BDB}" dt="2022-03-05T11:50:43.431" v="2077" actId="2696"/>
        <pc:sldMkLst>
          <pc:docMk/>
          <pc:sldMk cId="722532589" sldId="355"/>
        </pc:sldMkLst>
      </pc:sldChg>
      <pc:sldChg chg="del">
        <pc:chgData name="David Breckx" userId="18743d88-13bf-4679-806e-af4ac3bb633e" providerId="ADAL" clId="{AC7DBCB6-39D0-F249-AD15-54D111174BDB}" dt="2022-03-05T11:50:44.422" v="2078" actId="2696"/>
        <pc:sldMkLst>
          <pc:docMk/>
          <pc:sldMk cId="1687787181" sldId="356"/>
        </pc:sldMkLst>
      </pc:sldChg>
      <pc:sldChg chg="del">
        <pc:chgData name="David Breckx" userId="18743d88-13bf-4679-806e-af4ac3bb633e" providerId="ADAL" clId="{AC7DBCB6-39D0-F249-AD15-54D111174BDB}" dt="2022-03-05T11:50:38.300" v="2070" actId="2696"/>
        <pc:sldMkLst>
          <pc:docMk/>
          <pc:sldMk cId="2034794944" sldId="357"/>
        </pc:sldMkLst>
      </pc:sldChg>
      <pc:sldChg chg="del">
        <pc:chgData name="David Breckx" userId="18743d88-13bf-4679-806e-af4ac3bb633e" providerId="ADAL" clId="{AC7DBCB6-39D0-F249-AD15-54D111174BDB}" dt="2022-03-05T11:50:38.687" v="2071" actId="2696"/>
        <pc:sldMkLst>
          <pc:docMk/>
          <pc:sldMk cId="476341332" sldId="358"/>
        </pc:sldMkLst>
      </pc:sldChg>
      <pc:sldChg chg="del">
        <pc:chgData name="David Breckx" userId="18743d88-13bf-4679-806e-af4ac3bb633e" providerId="ADAL" clId="{AC7DBCB6-39D0-F249-AD15-54D111174BDB}" dt="2022-03-05T11:50:39.127" v="2072" actId="2696"/>
        <pc:sldMkLst>
          <pc:docMk/>
          <pc:sldMk cId="904411197" sldId="359"/>
        </pc:sldMkLst>
      </pc:sldChg>
      <pc:sldChg chg="del">
        <pc:chgData name="David Breckx" userId="18743d88-13bf-4679-806e-af4ac3bb633e" providerId="ADAL" clId="{AC7DBCB6-39D0-F249-AD15-54D111174BDB}" dt="2022-03-05T11:50:40.136" v="2073" actId="2696"/>
        <pc:sldMkLst>
          <pc:docMk/>
          <pc:sldMk cId="3231529240" sldId="360"/>
        </pc:sldMkLst>
      </pc:sldChg>
      <pc:sldChg chg="del">
        <pc:chgData name="David Breckx" userId="18743d88-13bf-4679-806e-af4ac3bb633e" providerId="ADAL" clId="{AC7DBCB6-39D0-F249-AD15-54D111174BDB}" dt="2022-03-05T11:50:33.098" v="2065" actId="2696"/>
        <pc:sldMkLst>
          <pc:docMk/>
          <pc:sldMk cId="3859686292" sldId="361"/>
        </pc:sldMkLst>
      </pc:sldChg>
      <pc:sldChg chg="del">
        <pc:chgData name="David Breckx" userId="18743d88-13bf-4679-806e-af4ac3bb633e" providerId="ADAL" clId="{AC7DBCB6-39D0-F249-AD15-54D111174BDB}" dt="2022-03-05T11:50:34.763" v="2068" actId="2696"/>
        <pc:sldMkLst>
          <pc:docMk/>
          <pc:sldMk cId="3797783875" sldId="362"/>
        </pc:sldMkLst>
      </pc:sldChg>
      <pc:sldChg chg="del">
        <pc:chgData name="David Breckx" userId="18743d88-13bf-4679-806e-af4ac3bb633e" providerId="ADAL" clId="{AC7DBCB6-39D0-F249-AD15-54D111174BDB}" dt="2022-03-05T11:50:33.598" v="2066" actId="2696"/>
        <pc:sldMkLst>
          <pc:docMk/>
          <pc:sldMk cId="3324028791" sldId="363"/>
        </pc:sldMkLst>
      </pc:sldChg>
      <pc:sldChg chg="del">
        <pc:chgData name="David Breckx" userId="18743d88-13bf-4679-806e-af4ac3bb633e" providerId="ADAL" clId="{AC7DBCB6-39D0-F249-AD15-54D111174BDB}" dt="2022-03-05T11:50:36.062" v="2069" actId="2696"/>
        <pc:sldMkLst>
          <pc:docMk/>
          <pc:sldMk cId="3032931241" sldId="364"/>
        </pc:sldMkLst>
      </pc:sldChg>
      <pc:sldChg chg="del">
        <pc:chgData name="David Breckx" userId="18743d88-13bf-4679-806e-af4ac3bb633e" providerId="ADAL" clId="{AC7DBCB6-39D0-F249-AD15-54D111174BDB}" dt="2022-03-05T11:50:34.370" v="2067" actId="2696"/>
        <pc:sldMkLst>
          <pc:docMk/>
          <pc:sldMk cId="2870061054" sldId="365"/>
        </pc:sldMkLst>
      </pc:sldChg>
      <pc:sldChg chg="del">
        <pc:chgData name="David Breckx" userId="18743d88-13bf-4679-806e-af4ac3bb633e" providerId="ADAL" clId="{AC7DBCB6-39D0-F249-AD15-54D111174BDB}" dt="2022-03-05T11:50:30.753" v="2064" actId="2696"/>
        <pc:sldMkLst>
          <pc:docMk/>
          <pc:sldMk cId="2366874018" sldId="366"/>
        </pc:sldMkLst>
      </pc:sldChg>
      <pc:sldChg chg="addSp delSp modSp add mod">
        <pc:chgData name="David Breckx" userId="18743d88-13bf-4679-806e-af4ac3bb633e" providerId="ADAL" clId="{AC7DBCB6-39D0-F249-AD15-54D111174BDB}" dt="2022-03-05T11:29:40.494" v="333" actId="1076"/>
        <pc:sldMkLst>
          <pc:docMk/>
          <pc:sldMk cId="954229128" sldId="367"/>
        </pc:sldMkLst>
        <pc:spChg chg="del">
          <ac:chgData name="David Breckx" userId="18743d88-13bf-4679-806e-af4ac3bb633e" providerId="ADAL" clId="{AC7DBCB6-39D0-F249-AD15-54D111174BDB}" dt="2022-03-05T11:29:35.929" v="331" actId="478"/>
          <ac:spMkLst>
            <pc:docMk/>
            <pc:sldMk cId="954229128" sldId="367"/>
            <ac:spMk id="13" creationId="{A0B02542-EBB2-3E43-8AE3-EAEA6CB2F1D0}"/>
          </ac:spMkLst>
        </pc:spChg>
        <pc:picChg chg="add mod">
          <ac:chgData name="David Breckx" userId="18743d88-13bf-4679-806e-af4ac3bb633e" providerId="ADAL" clId="{AC7DBCB6-39D0-F249-AD15-54D111174BDB}" dt="2022-03-05T11:29:40.494" v="333" actId="1076"/>
          <ac:picMkLst>
            <pc:docMk/>
            <pc:sldMk cId="954229128" sldId="367"/>
            <ac:picMk id="1025" creationId="{43BE263B-08AD-DD4A-879A-EB0923A36B0D}"/>
          </ac:picMkLst>
        </pc:picChg>
      </pc:sldChg>
      <pc:sldChg chg="addSp modSp add del mod ord">
        <pc:chgData name="David Breckx" userId="18743d88-13bf-4679-806e-af4ac3bb633e" providerId="ADAL" clId="{AC7DBCB6-39D0-F249-AD15-54D111174BDB}" dt="2022-03-05T11:32:44.169" v="754" actId="2696"/>
        <pc:sldMkLst>
          <pc:docMk/>
          <pc:sldMk cId="3639674554" sldId="368"/>
        </pc:sldMkLst>
        <pc:spChg chg="add mod">
          <ac:chgData name="David Breckx" userId="18743d88-13bf-4679-806e-af4ac3bb633e" providerId="ADAL" clId="{AC7DBCB6-39D0-F249-AD15-54D111174BDB}" dt="2022-03-05T11:31:07.222" v="392" actId="1076"/>
          <ac:spMkLst>
            <pc:docMk/>
            <pc:sldMk cId="3639674554" sldId="368"/>
            <ac:spMk id="2" creationId="{AD77174A-6944-3B4E-992F-B8318AE6ABED}"/>
          </ac:spMkLst>
        </pc:spChg>
        <pc:spChg chg="mod">
          <ac:chgData name="David Breckx" userId="18743d88-13bf-4679-806e-af4ac3bb633e" providerId="ADAL" clId="{AC7DBCB6-39D0-F249-AD15-54D111174BDB}" dt="2022-03-05T11:32:35.289" v="752" actId="403"/>
          <ac:spMkLst>
            <pc:docMk/>
            <pc:sldMk cId="3639674554" sldId="368"/>
            <ac:spMk id="13" creationId="{A0B02542-EBB2-3E43-8AE3-EAEA6CB2F1D0}"/>
          </ac:spMkLst>
        </pc:spChg>
      </pc:sldChg>
      <pc:sldChg chg="delSp modSp add mod">
        <pc:chgData name="David Breckx" userId="18743d88-13bf-4679-806e-af4ac3bb633e" providerId="ADAL" clId="{AC7DBCB6-39D0-F249-AD15-54D111174BDB}" dt="2022-03-05T11:36:02.048" v="1459" actId="478"/>
        <pc:sldMkLst>
          <pc:docMk/>
          <pc:sldMk cId="3626462732" sldId="369"/>
        </pc:sldMkLst>
        <pc:spChg chg="del">
          <ac:chgData name="David Breckx" userId="18743d88-13bf-4679-806e-af4ac3bb633e" providerId="ADAL" clId="{AC7DBCB6-39D0-F249-AD15-54D111174BDB}" dt="2022-03-05T11:36:02.048" v="1459" actId="478"/>
          <ac:spMkLst>
            <pc:docMk/>
            <pc:sldMk cId="3626462732" sldId="369"/>
            <ac:spMk id="2" creationId="{AD77174A-6944-3B4E-992F-B8318AE6ABED}"/>
          </ac:spMkLst>
        </pc:spChg>
        <pc:spChg chg="mod">
          <ac:chgData name="David Breckx" userId="18743d88-13bf-4679-806e-af4ac3bb633e" providerId="ADAL" clId="{AC7DBCB6-39D0-F249-AD15-54D111174BDB}" dt="2022-03-05T11:36:00.093" v="1458" actId="113"/>
          <ac:spMkLst>
            <pc:docMk/>
            <pc:sldMk cId="3626462732" sldId="369"/>
            <ac:spMk id="13" creationId="{A0B02542-EBB2-3E43-8AE3-EAEA6CB2F1D0}"/>
          </ac:spMkLst>
        </pc:spChg>
      </pc:sldChg>
      <pc:sldChg chg="addSp delSp modSp add mod setBg">
        <pc:chgData name="David Breckx" userId="18743d88-13bf-4679-806e-af4ac3bb633e" providerId="ADAL" clId="{AC7DBCB6-39D0-F249-AD15-54D111174BDB}" dt="2022-03-05T11:38:27.526" v="1480" actId="1076"/>
        <pc:sldMkLst>
          <pc:docMk/>
          <pc:sldMk cId="418832337" sldId="370"/>
        </pc:sldMkLst>
        <pc:spChg chg="mod">
          <ac:chgData name="David Breckx" userId="18743d88-13bf-4679-806e-af4ac3bb633e" providerId="ADAL" clId="{AC7DBCB6-39D0-F249-AD15-54D111174BDB}" dt="2022-03-05T11:36:33.382" v="1469" actId="20577"/>
          <ac:spMkLst>
            <pc:docMk/>
            <pc:sldMk cId="418832337" sldId="370"/>
            <ac:spMk id="10" creationId="{00000000-0000-0000-0000-000000000000}"/>
          </ac:spMkLst>
        </pc:spChg>
        <pc:spChg chg="del">
          <ac:chgData name="David Breckx" userId="18743d88-13bf-4679-806e-af4ac3bb633e" providerId="ADAL" clId="{AC7DBCB6-39D0-F249-AD15-54D111174BDB}" dt="2022-03-05T11:36:35.181" v="1470" actId="478"/>
          <ac:spMkLst>
            <pc:docMk/>
            <pc:sldMk cId="418832337" sldId="370"/>
            <ac:spMk id="13" creationId="{A0B02542-EBB2-3E43-8AE3-EAEA6CB2F1D0}"/>
          </ac:spMkLst>
        </pc:spChg>
        <pc:picChg chg="add mod">
          <ac:chgData name="David Breckx" userId="18743d88-13bf-4679-806e-af4ac3bb633e" providerId="ADAL" clId="{AC7DBCB6-39D0-F249-AD15-54D111174BDB}" dt="2022-03-05T11:38:27.526" v="1480" actId="1076"/>
          <ac:picMkLst>
            <pc:docMk/>
            <pc:sldMk cId="418832337" sldId="370"/>
            <ac:picMk id="3" creationId="{D216F63F-5B43-DD46-B357-BE5C0317DBC8}"/>
          </ac:picMkLst>
        </pc:picChg>
        <pc:picChg chg="add mod">
          <ac:chgData name="David Breckx" userId="18743d88-13bf-4679-806e-af4ac3bb633e" providerId="ADAL" clId="{AC7DBCB6-39D0-F249-AD15-54D111174BDB}" dt="2022-03-05T11:37:56.282" v="1477" actId="1076"/>
          <ac:picMkLst>
            <pc:docMk/>
            <pc:sldMk cId="418832337" sldId="370"/>
            <ac:picMk id="5" creationId="{F8280F38-A939-5043-9E1C-DED294C6AFCF}"/>
          </ac:picMkLst>
        </pc:picChg>
      </pc:sldChg>
      <pc:sldChg chg="modSp add mod ord">
        <pc:chgData name="David Breckx" userId="18743d88-13bf-4679-806e-af4ac3bb633e" providerId="ADAL" clId="{AC7DBCB6-39D0-F249-AD15-54D111174BDB}" dt="2022-03-05T11:41:45.098" v="2035" actId="113"/>
        <pc:sldMkLst>
          <pc:docMk/>
          <pc:sldMk cId="3705361283" sldId="371"/>
        </pc:sldMkLst>
        <pc:spChg chg="mod">
          <ac:chgData name="David Breckx" userId="18743d88-13bf-4679-806e-af4ac3bb633e" providerId="ADAL" clId="{AC7DBCB6-39D0-F249-AD15-54D111174BDB}" dt="2022-03-05T11:38:54.284" v="1499" actId="20577"/>
          <ac:spMkLst>
            <pc:docMk/>
            <pc:sldMk cId="3705361283" sldId="371"/>
            <ac:spMk id="10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5T11:41:45.098" v="2035" actId="113"/>
          <ac:spMkLst>
            <pc:docMk/>
            <pc:sldMk cId="3705361283" sldId="371"/>
            <ac:spMk id="13" creationId="{A0B02542-EBB2-3E43-8AE3-EAEA6CB2F1D0}"/>
          </ac:spMkLst>
        </pc:spChg>
      </pc:sldChg>
      <pc:sldChg chg="addSp delSp modSp add mod">
        <pc:chgData name="David Breckx" userId="18743d88-13bf-4679-806e-af4ac3bb633e" providerId="ADAL" clId="{AC7DBCB6-39D0-F249-AD15-54D111174BDB}" dt="2022-03-05T11:42:06.259" v="2040" actId="1076"/>
        <pc:sldMkLst>
          <pc:docMk/>
          <pc:sldMk cId="1803873074" sldId="372"/>
        </pc:sldMkLst>
        <pc:spChg chg="del">
          <ac:chgData name="David Breckx" userId="18743d88-13bf-4679-806e-af4ac3bb633e" providerId="ADAL" clId="{AC7DBCB6-39D0-F249-AD15-54D111174BDB}" dt="2022-03-05T11:41:56.138" v="2037" actId="478"/>
          <ac:spMkLst>
            <pc:docMk/>
            <pc:sldMk cId="1803873074" sldId="372"/>
            <ac:spMk id="13" creationId="{A0B02542-EBB2-3E43-8AE3-EAEA6CB2F1D0}"/>
          </ac:spMkLst>
        </pc:spChg>
        <pc:picChg chg="add mod">
          <ac:chgData name="David Breckx" userId="18743d88-13bf-4679-806e-af4ac3bb633e" providerId="ADAL" clId="{AC7DBCB6-39D0-F249-AD15-54D111174BDB}" dt="2022-03-05T11:42:06.259" v="2040" actId="1076"/>
          <ac:picMkLst>
            <pc:docMk/>
            <pc:sldMk cId="1803873074" sldId="372"/>
            <ac:picMk id="2049" creationId="{A9019071-7778-8046-B675-C02CE6DC4B63}"/>
          </ac:picMkLst>
        </pc:picChg>
      </pc:sldChg>
      <pc:sldChg chg="addSp delSp modSp add mod setBg">
        <pc:chgData name="David Breckx" userId="18743d88-13bf-4679-806e-af4ac3bb633e" providerId="ADAL" clId="{AC7DBCB6-39D0-F249-AD15-54D111174BDB}" dt="2022-03-05T11:46:28.520" v="2048"/>
        <pc:sldMkLst>
          <pc:docMk/>
          <pc:sldMk cId="1728893941" sldId="373"/>
        </pc:sldMkLst>
        <pc:spChg chg="mod">
          <ac:chgData name="David Breckx" userId="18743d88-13bf-4679-806e-af4ac3bb633e" providerId="ADAL" clId="{AC7DBCB6-39D0-F249-AD15-54D111174BDB}" dt="2022-03-05T11:45:12.364" v="2042"/>
          <ac:spMkLst>
            <pc:docMk/>
            <pc:sldMk cId="1728893941" sldId="373"/>
            <ac:spMk id="10" creationId="{00000000-0000-0000-0000-000000000000}"/>
          </ac:spMkLst>
        </pc:spChg>
        <pc:picChg chg="add mod">
          <ac:chgData name="David Breckx" userId="18743d88-13bf-4679-806e-af4ac3bb633e" providerId="ADAL" clId="{AC7DBCB6-39D0-F249-AD15-54D111174BDB}" dt="2022-03-05T11:46:07.402" v="2046" actId="1076"/>
          <ac:picMkLst>
            <pc:docMk/>
            <pc:sldMk cId="1728893941" sldId="373"/>
            <ac:picMk id="3" creationId="{603174B8-BD8F-3249-9C27-1F89B198ACA7}"/>
          </ac:picMkLst>
        </pc:picChg>
        <pc:picChg chg="del">
          <ac:chgData name="David Breckx" userId="18743d88-13bf-4679-806e-af4ac3bb633e" providerId="ADAL" clId="{AC7DBCB6-39D0-F249-AD15-54D111174BDB}" dt="2022-03-05T11:45:13.709" v="2043" actId="478"/>
          <ac:picMkLst>
            <pc:docMk/>
            <pc:sldMk cId="1728893941" sldId="373"/>
            <ac:picMk id="2049" creationId="{A9019071-7778-8046-B675-C02CE6DC4B63}"/>
          </ac:picMkLst>
        </pc:picChg>
      </pc:sldChg>
      <pc:sldChg chg="addSp delSp modSp add mod setBg">
        <pc:chgData name="David Breckx" userId="18743d88-13bf-4679-806e-af4ac3bb633e" providerId="ADAL" clId="{AC7DBCB6-39D0-F249-AD15-54D111174BDB}" dt="2022-03-05T13:41:45.627" v="7559" actId="1076"/>
        <pc:sldMkLst>
          <pc:docMk/>
          <pc:sldMk cId="2984784195" sldId="374"/>
        </pc:sldMkLst>
        <pc:picChg chg="del">
          <ac:chgData name="David Breckx" userId="18743d88-13bf-4679-806e-af4ac3bb633e" providerId="ADAL" clId="{AC7DBCB6-39D0-F249-AD15-54D111174BDB}" dt="2022-03-05T11:46:37.065" v="2050" actId="478"/>
          <ac:picMkLst>
            <pc:docMk/>
            <pc:sldMk cId="2984784195" sldId="374"/>
            <ac:picMk id="3" creationId="{603174B8-BD8F-3249-9C27-1F89B198ACA7}"/>
          </ac:picMkLst>
        </pc:picChg>
        <pc:picChg chg="add del mod modCrop">
          <ac:chgData name="David Breckx" userId="18743d88-13bf-4679-806e-af4ac3bb633e" providerId="ADAL" clId="{AC7DBCB6-39D0-F249-AD15-54D111174BDB}" dt="2022-03-05T13:39:37.911" v="7542" actId="478"/>
          <ac:picMkLst>
            <pc:docMk/>
            <pc:sldMk cId="2984784195" sldId="374"/>
            <ac:picMk id="4" creationId="{54354702-645B-BD42-B9D7-8112967C585C}"/>
          </ac:picMkLst>
        </pc:picChg>
        <pc:picChg chg="add del mod">
          <ac:chgData name="David Breckx" userId="18743d88-13bf-4679-806e-af4ac3bb633e" providerId="ADAL" clId="{AC7DBCB6-39D0-F249-AD15-54D111174BDB}" dt="2022-03-05T13:41:30.628" v="7554" actId="478"/>
          <ac:picMkLst>
            <pc:docMk/>
            <pc:sldMk cId="2984784195" sldId="374"/>
            <ac:picMk id="7" creationId="{E4E8F236-43EE-0940-81A1-9A1979E3B2D9}"/>
          </ac:picMkLst>
        </pc:picChg>
        <pc:picChg chg="add mod">
          <ac:chgData name="David Breckx" userId="18743d88-13bf-4679-806e-af4ac3bb633e" providerId="ADAL" clId="{AC7DBCB6-39D0-F249-AD15-54D111174BDB}" dt="2022-03-05T13:41:45.627" v="7559" actId="1076"/>
          <ac:picMkLst>
            <pc:docMk/>
            <pc:sldMk cId="2984784195" sldId="374"/>
            <ac:picMk id="9" creationId="{0CDB7F0B-5D8D-A449-8D32-5E3D07788CD8}"/>
          </ac:picMkLst>
        </pc:picChg>
      </pc:sldChg>
      <pc:sldChg chg="modSp add mod ord">
        <pc:chgData name="David Breckx" userId="18743d88-13bf-4679-806e-af4ac3bb633e" providerId="ADAL" clId="{AC7DBCB6-39D0-F249-AD15-54D111174BDB}" dt="2022-03-05T13:17:21.428" v="6733"/>
        <pc:sldMkLst>
          <pc:docMk/>
          <pc:sldMk cId="1552767050" sldId="375"/>
        </pc:sldMkLst>
        <pc:spChg chg="mod">
          <ac:chgData name="David Breckx" userId="18743d88-13bf-4679-806e-af4ac3bb633e" providerId="ADAL" clId="{AC7DBCB6-39D0-F249-AD15-54D111174BDB}" dt="2022-03-05T13:17:21.428" v="6733"/>
          <ac:spMkLst>
            <pc:docMk/>
            <pc:sldMk cId="1552767050" sldId="375"/>
            <ac:spMk id="10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5T13:10:45.561" v="5760" actId="20577"/>
          <ac:spMkLst>
            <pc:docMk/>
            <pc:sldMk cId="1552767050" sldId="375"/>
            <ac:spMk id="13" creationId="{A0B02542-EBB2-3E43-8AE3-EAEA6CB2F1D0}"/>
          </ac:spMkLst>
        </pc:spChg>
      </pc:sldChg>
      <pc:sldChg chg="modSp add mod setBg modNotesTx">
        <pc:chgData name="David Breckx" userId="18743d88-13bf-4679-806e-af4ac3bb633e" providerId="ADAL" clId="{AC7DBCB6-39D0-F249-AD15-54D111174BDB}" dt="2022-03-05T13:52:23.285" v="7619"/>
        <pc:sldMkLst>
          <pc:docMk/>
          <pc:sldMk cId="980912031" sldId="376"/>
        </pc:sldMkLst>
        <pc:spChg chg="mod">
          <ac:chgData name="David Breckx" userId="18743d88-13bf-4679-806e-af4ac3bb633e" providerId="ADAL" clId="{AC7DBCB6-39D0-F249-AD15-54D111174BDB}" dt="2022-03-05T13:17:13.078" v="6731" actId="20577"/>
          <ac:spMkLst>
            <pc:docMk/>
            <pc:sldMk cId="980912031" sldId="376"/>
            <ac:spMk id="10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5T13:15:51.505" v="6685" actId="20577"/>
          <ac:spMkLst>
            <pc:docMk/>
            <pc:sldMk cId="980912031" sldId="376"/>
            <ac:spMk id="13" creationId="{A0B02542-EBB2-3E43-8AE3-EAEA6CB2F1D0}"/>
          </ac:spMkLst>
        </pc:spChg>
      </pc:sldChg>
      <pc:sldChg chg="addSp modSp add del mod ord">
        <pc:chgData name="David Breckx" userId="18743d88-13bf-4679-806e-af4ac3bb633e" providerId="ADAL" clId="{AC7DBCB6-39D0-F249-AD15-54D111174BDB}" dt="2022-03-05T13:17:00.192" v="6686" actId="2696"/>
        <pc:sldMkLst>
          <pc:docMk/>
          <pc:sldMk cId="3457968635" sldId="377"/>
        </pc:sldMkLst>
        <pc:spChg chg="add mod">
          <ac:chgData name="David Breckx" userId="18743d88-13bf-4679-806e-af4ac3bb633e" providerId="ADAL" clId="{AC7DBCB6-39D0-F249-AD15-54D111174BDB}" dt="2022-03-05T12:02:51.497" v="3634" actId="1076"/>
          <ac:spMkLst>
            <pc:docMk/>
            <pc:sldMk cId="3457968635" sldId="377"/>
            <ac:spMk id="2" creationId="{9298B6C6-A343-D54D-B54A-7FC79909B4C1}"/>
          </ac:spMkLst>
        </pc:spChg>
        <pc:spChg chg="mod">
          <ac:chgData name="David Breckx" userId="18743d88-13bf-4679-806e-af4ac3bb633e" providerId="ADAL" clId="{AC7DBCB6-39D0-F249-AD15-54D111174BDB}" dt="2022-03-05T12:00:01.593" v="3140" actId="20577"/>
          <ac:spMkLst>
            <pc:docMk/>
            <pc:sldMk cId="3457968635" sldId="377"/>
            <ac:spMk id="10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5T12:26:24.344" v="4496" actId="2711"/>
          <ac:spMkLst>
            <pc:docMk/>
            <pc:sldMk cId="3457968635" sldId="377"/>
            <ac:spMk id="13" creationId="{A0B02542-EBB2-3E43-8AE3-EAEA6CB2F1D0}"/>
          </ac:spMkLst>
        </pc:spChg>
      </pc:sldChg>
      <pc:sldChg chg="addSp delSp modSp add mod modNotesTx">
        <pc:chgData name="David Breckx" userId="18743d88-13bf-4679-806e-af4ac3bb633e" providerId="ADAL" clId="{AC7DBCB6-39D0-F249-AD15-54D111174BDB}" dt="2022-03-05T13:55:26.850" v="8097" actId="113"/>
        <pc:sldMkLst>
          <pc:docMk/>
          <pc:sldMk cId="3535651245" sldId="378"/>
        </pc:sldMkLst>
        <pc:spChg chg="del">
          <ac:chgData name="David Breckx" userId="18743d88-13bf-4679-806e-af4ac3bb633e" providerId="ADAL" clId="{AC7DBCB6-39D0-F249-AD15-54D111174BDB}" dt="2022-03-05T12:15:32.985" v="3677" actId="478"/>
          <ac:spMkLst>
            <pc:docMk/>
            <pc:sldMk cId="3535651245" sldId="378"/>
            <ac:spMk id="2" creationId="{9298B6C6-A343-D54D-B54A-7FC79909B4C1}"/>
          </ac:spMkLst>
        </pc:spChg>
        <pc:spChg chg="add del mod">
          <ac:chgData name="David Breckx" userId="18743d88-13bf-4679-806e-af4ac3bb633e" providerId="ADAL" clId="{AC7DBCB6-39D0-F249-AD15-54D111174BDB}" dt="2022-03-05T13:52:59.310" v="7645" actId="478"/>
          <ac:spMkLst>
            <pc:docMk/>
            <pc:sldMk cId="3535651245" sldId="378"/>
            <ac:spMk id="3" creationId="{AF7EE497-4436-2E4D-AF0C-55BC8EC35706}"/>
          </ac:spMkLst>
        </pc:spChg>
        <pc:spChg chg="mod">
          <ac:chgData name="David Breckx" userId="18743d88-13bf-4679-806e-af4ac3bb633e" providerId="ADAL" clId="{AC7DBCB6-39D0-F249-AD15-54D111174BDB}" dt="2022-03-05T13:52:54.619" v="7644" actId="20577"/>
          <ac:spMkLst>
            <pc:docMk/>
            <pc:sldMk cId="3535651245" sldId="378"/>
            <ac:spMk id="10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5T13:55:26.850" v="8097" actId="113"/>
          <ac:spMkLst>
            <pc:docMk/>
            <pc:sldMk cId="3535651245" sldId="378"/>
            <ac:spMk id="13" creationId="{A0B02542-EBB2-3E43-8AE3-EAEA6CB2F1D0}"/>
          </ac:spMkLst>
        </pc:spChg>
      </pc:sldChg>
      <pc:sldChg chg="delSp modSp add mod">
        <pc:chgData name="David Breckx" userId="18743d88-13bf-4679-806e-af4ac3bb633e" providerId="ADAL" clId="{AC7DBCB6-39D0-F249-AD15-54D111174BDB}" dt="2022-03-06T08:52:26.894" v="10582" actId="20577"/>
        <pc:sldMkLst>
          <pc:docMk/>
          <pc:sldMk cId="1943190636" sldId="379"/>
        </pc:sldMkLst>
        <pc:spChg chg="del">
          <ac:chgData name="David Breckx" userId="18743d88-13bf-4679-806e-af4ac3bb633e" providerId="ADAL" clId="{AC7DBCB6-39D0-F249-AD15-54D111174BDB}" dt="2022-03-05T12:24:50.304" v="4426" actId="478"/>
          <ac:spMkLst>
            <pc:docMk/>
            <pc:sldMk cId="1943190636" sldId="379"/>
            <ac:spMk id="3" creationId="{AF7EE497-4436-2E4D-AF0C-55BC8EC35706}"/>
          </ac:spMkLst>
        </pc:spChg>
        <pc:spChg chg="mod">
          <ac:chgData name="David Breckx" userId="18743d88-13bf-4679-806e-af4ac3bb633e" providerId="ADAL" clId="{AC7DBCB6-39D0-F249-AD15-54D111174BDB}" dt="2022-03-05T12:23:40.484" v="4195" actId="20577"/>
          <ac:spMkLst>
            <pc:docMk/>
            <pc:sldMk cId="1943190636" sldId="379"/>
            <ac:spMk id="10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6T08:52:26.894" v="10582" actId="20577"/>
          <ac:spMkLst>
            <pc:docMk/>
            <pc:sldMk cId="1943190636" sldId="379"/>
            <ac:spMk id="13" creationId="{A0B02542-EBB2-3E43-8AE3-EAEA6CB2F1D0}"/>
          </ac:spMkLst>
        </pc:spChg>
      </pc:sldChg>
      <pc:sldChg chg="addSp delSp modSp add mod">
        <pc:chgData name="David Breckx" userId="18743d88-13bf-4679-806e-af4ac3bb633e" providerId="ADAL" clId="{AC7DBCB6-39D0-F249-AD15-54D111174BDB}" dt="2022-03-05T12:33:11.579" v="4540" actId="1076"/>
        <pc:sldMkLst>
          <pc:docMk/>
          <pc:sldMk cId="2674092406" sldId="380"/>
        </pc:sldMkLst>
        <pc:spChg chg="mod">
          <ac:chgData name="David Breckx" userId="18743d88-13bf-4679-806e-af4ac3bb633e" providerId="ADAL" clId="{AC7DBCB6-39D0-F249-AD15-54D111174BDB}" dt="2022-03-05T12:33:03.273" v="4536" actId="20577"/>
          <ac:spMkLst>
            <pc:docMk/>
            <pc:sldMk cId="2674092406" sldId="380"/>
            <ac:spMk id="10" creationId="{00000000-0000-0000-0000-000000000000}"/>
          </ac:spMkLst>
        </pc:spChg>
        <pc:spChg chg="del">
          <ac:chgData name="David Breckx" userId="18743d88-13bf-4679-806e-af4ac3bb633e" providerId="ADAL" clId="{AC7DBCB6-39D0-F249-AD15-54D111174BDB}" dt="2022-03-05T12:33:04.914" v="4537" actId="478"/>
          <ac:spMkLst>
            <pc:docMk/>
            <pc:sldMk cId="2674092406" sldId="380"/>
            <ac:spMk id="13" creationId="{A0B02542-EBB2-3E43-8AE3-EAEA6CB2F1D0}"/>
          </ac:spMkLst>
        </pc:spChg>
        <pc:picChg chg="add mod">
          <ac:chgData name="David Breckx" userId="18743d88-13bf-4679-806e-af4ac3bb633e" providerId="ADAL" clId="{AC7DBCB6-39D0-F249-AD15-54D111174BDB}" dt="2022-03-05T12:33:11.579" v="4540" actId="1076"/>
          <ac:picMkLst>
            <pc:docMk/>
            <pc:sldMk cId="2674092406" sldId="380"/>
            <ac:picMk id="4097" creationId="{61CB8EBC-B2BB-494D-B45D-D3C1A41C51DE}"/>
          </ac:picMkLst>
        </pc:picChg>
      </pc:sldChg>
      <pc:sldChg chg="addSp delSp modSp add mod setBg modNotesTx">
        <pc:chgData name="David Breckx" userId="18743d88-13bf-4679-806e-af4ac3bb633e" providerId="ADAL" clId="{AC7DBCB6-39D0-F249-AD15-54D111174BDB}" dt="2022-03-05T12:54:24.791" v="4691" actId="20577"/>
        <pc:sldMkLst>
          <pc:docMk/>
          <pc:sldMk cId="3068293287" sldId="381"/>
        </pc:sldMkLst>
        <pc:spChg chg="mod">
          <ac:chgData name="David Breckx" userId="18743d88-13bf-4679-806e-af4ac3bb633e" providerId="ADAL" clId="{AC7DBCB6-39D0-F249-AD15-54D111174BDB}" dt="2022-03-05T12:52:07.407" v="4643" actId="20577"/>
          <ac:spMkLst>
            <pc:docMk/>
            <pc:sldMk cId="3068293287" sldId="381"/>
            <ac:spMk id="10" creationId="{00000000-0000-0000-0000-000000000000}"/>
          </ac:spMkLst>
        </pc:spChg>
        <pc:picChg chg="del">
          <ac:chgData name="David Breckx" userId="18743d88-13bf-4679-806e-af4ac3bb633e" providerId="ADAL" clId="{AC7DBCB6-39D0-F249-AD15-54D111174BDB}" dt="2022-03-05T12:52:42.787" v="4648" actId="478"/>
          <ac:picMkLst>
            <pc:docMk/>
            <pc:sldMk cId="3068293287" sldId="381"/>
            <ac:picMk id="3" creationId="{D216F63F-5B43-DD46-B357-BE5C0317DBC8}"/>
          </ac:picMkLst>
        </pc:picChg>
        <pc:picChg chg="add mod">
          <ac:chgData name="David Breckx" userId="18743d88-13bf-4679-806e-af4ac3bb633e" providerId="ADAL" clId="{AC7DBCB6-39D0-F249-AD15-54D111174BDB}" dt="2022-03-05T12:52:46.051" v="4649" actId="1076"/>
          <ac:picMkLst>
            <pc:docMk/>
            <pc:sldMk cId="3068293287" sldId="381"/>
            <ac:picMk id="4" creationId="{CAD0364F-DEB7-5846-9A78-BD48478CE3BA}"/>
          </ac:picMkLst>
        </pc:picChg>
        <pc:picChg chg="del">
          <ac:chgData name="David Breckx" userId="18743d88-13bf-4679-806e-af4ac3bb633e" providerId="ADAL" clId="{AC7DBCB6-39D0-F249-AD15-54D111174BDB}" dt="2022-03-05T12:52:55.016" v="4652" actId="478"/>
          <ac:picMkLst>
            <pc:docMk/>
            <pc:sldMk cId="3068293287" sldId="381"/>
            <ac:picMk id="5" creationId="{F8280F38-A939-5043-9E1C-DED294C6AFCF}"/>
          </ac:picMkLst>
        </pc:picChg>
        <pc:picChg chg="add mod">
          <ac:chgData name="David Breckx" userId="18743d88-13bf-4679-806e-af4ac3bb633e" providerId="ADAL" clId="{AC7DBCB6-39D0-F249-AD15-54D111174BDB}" dt="2022-03-05T12:53:26.579" v="4658" actId="1076"/>
          <ac:picMkLst>
            <pc:docMk/>
            <pc:sldMk cId="3068293287" sldId="381"/>
            <ac:picMk id="8" creationId="{157D22CF-387A-DB47-A029-6A31C34B7C84}"/>
          </ac:picMkLst>
        </pc:picChg>
      </pc:sldChg>
      <pc:sldChg chg="addSp delSp modSp add mod">
        <pc:chgData name="David Breckx" userId="18743d88-13bf-4679-806e-af4ac3bb633e" providerId="ADAL" clId="{AC7DBCB6-39D0-F249-AD15-54D111174BDB}" dt="2022-03-05T12:57:38.989" v="4961" actId="20577"/>
        <pc:sldMkLst>
          <pc:docMk/>
          <pc:sldMk cId="1475183092" sldId="382"/>
        </pc:sldMkLst>
        <pc:spChg chg="add del mod">
          <ac:chgData name="David Breckx" userId="18743d88-13bf-4679-806e-af4ac3bb633e" providerId="ADAL" clId="{AC7DBCB6-39D0-F249-AD15-54D111174BDB}" dt="2022-03-05T12:57:29.472" v="4945" actId="478"/>
          <ac:spMkLst>
            <pc:docMk/>
            <pc:sldMk cId="1475183092" sldId="382"/>
            <ac:spMk id="2" creationId="{E5A23FB8-D131-3A4E-A6A9-F679359250F2}"/>
          </ac:spMkLst>
        </pc:spChg>
        <pc:spChg chg="add mod">
          <ac:chgData name="David Breckx" userId="18743d88-13bf-4679-806e-af4ac3bb633e" providerId="ADAL" clId="{AC7DBCB6-39D0-F249-AD15-54D111174BDB}" dt="2022-03-05T12:57:38.989" v="4961" actId="20577"/>
          <ac:spMkLst>
            <pc:docMk/>
            <pc:sldMk cId="1475183092" sldId="382"/>
            <ac:spMk id="7" creationId="{919B0F66-38D8-8F41-ACB4-0AE34EE5B074}"/>
          </ac:spMkLst>
        </pc:spChg>
        <pc:spChg chg="add del mod">
          <ac:chgData name="David Breckx" userId="18743d88-13bf-4679-806e-af4ac3bb633e" providerId="ADAL" clId="{AC7DBCB6-39D0-F249-AD15-54D111174BDB}" dt="2022-03-05T12:55:36.654" v="4760"/>
          <ac:spMkLst>
            <pc:docMk/>
            <pc:sldMk cId="1475183092" sldId="382"/>
            <ac:spMk id="9" creationId="{737996F0-A480-2F4E-BD39-D2C0039B22F7}"/>
          </ac:spMkLst>
        </pc:spChg>
        <pc:spChg chg="mod">
          <ac:chgData name="David Breckx" userId="18743d88-13bf-4679-806e-af4ac3bb633e" providerId="ADAL" clId="{AC7DBCB6-39D0-F249-AD15-54D111174BDB}" dt="2022-03-05T12:55:13.066" v="4702" actId="20577"/>
          <ac:spMkLst>
            <pc:docMk/>
            <pc:sldMk cId="1475183092" sldId="382"/>
            <ac:spMk id="10" creationId="{00000000-0000-0000-0000-000000000000}"/>
          </ac:spMkLst>
        </pc:spChg>
        <pc:picChg chg="del">
          <ac:chgData name="David Breckx" userId="18743d88-13bf-4679-806e-af4ac3bb633e" providerId="ADAL" clId="{AC7DBCB6-39D0-F249-AD15-54D111174BDB}" dt="2022-03-05T12:55:16.001" v="4704" actId="478"/>
          <ac:picMkLst>
            <pc:docMk/>
            <pc:sldMk cId="1475183092" sldId="382"/>
            <ac:picMk id="4" creationId="{CAD0364F-DEB7-5846-9A78-BD48478CE3BA}"/>
          </ac:picMkLst>
        </pc:picChg>
        <pc:picChg chg="del">
          <ac:chgData name="David Breckx" userId="18743d88-13bf-4679-806e-af4ac3bb633e" providerId="ADAL" clId="{AC7DBCB6-39D0-F249-AD15-54D111174BDB}" dt="2022-03-05T12:55:14.010" v="4703" actId="478"/>
          <ac:picMkLst>
            <pc:docMk/>
            <pc:sldMk cId="1475183092" sldId="382"/>
            <ac:picMk id="8" creationId="{157D22CF-387A-DB47-A029-6A31C34B7C84}"/>
          </ac:picMkLst>
        </pc:picChg>
      </pc:sldChg>
      <pc:sldChg chg="modSp add mod">
        <pc:chgData name="David Breckx" userId="18743d88-13bf-4679-806e-af4ac3bb633e" providerId="ADAL" clId="{AC7DBCB6-39D0-F249-AD15-54D111174BDB}" dt="2022-03-05T13:04:29.943" v="5265" actId="20577"/>
        <pc:sldMkLst>
          <pc:docMk/>
          <pc:sldMk cId="3475749510" sldId="383"/>
        </pc:sldMkLst>
        <pc:spChg chg="mod">
          <ac:chgData name="David Breckx" userId="18743d88-13bf-4679-806e-af4ac3bb633e" providerId="ADAL" clId="{AC7DBCB6-39D0-F249-AD15-54D111174BDB}" dt="2022-03-05T13:04:29.943" v="5265" actId="20577"/>
          <ac:spMkLst>
            <pc:docMk/>
            <pc:sldMk cId="3475749510" sldId="383"/>
            <ac:spMk id="7" creationId="{919B0F66-38D8-8F41-ACB4-0AE34EE5B074}"/>
          </ac:spMkLst>
        </pc:spChg>
        <pc:spChg chg="mod">
          <ac:chgData name="David Breckx" userId="18743d88-13bf-4679-806e-af4ac3bb633e" providerId="ADAL" clId="{AC7DBCB6-39D0-F249-AD15-54D111174BDB}" dt="2022-03-05T13:03:36.189" v="5010" actId="20577"/>
          <ac:spMkLst>
            <pc:docMk/>
            <pc:sldMk cId="3475749510" sldId="383"/>
            <ac:spMk id="10" creationId="{00000000-0000-0000-0000-000000000000}"/>
          </ac:spMkLst>
        </pc:spChg>
      </pc:sldChg>
      <pc:sldChg chg="modSp add mod">
        <pc:chgData name="David Breckx" userId="18743d88-13bf-4679-806e-af4ac3bb633e" providerId="ADAL" clId="{AC7DBCB6-39D0-F249-AD15-54D111174BDB}" dt="2022-03-05T13:17:17.142" v="6732"/>
        <pc:sldMkLst>
          <pc:docMk/>
          <pc:sldMk cId="3159020688" sldId="384"/>
        </pc:sldMkLst>
        <pc:spChg chg="mod">
          <ac:chgData name="David Breckx" userId="18743d88-13bf-4679-806e-af4ac3bb633e" providerId="ADAL" clId="{AC7DBCB6-39D0-F249-AD15-54D111174BDB}" dt="2022-03-05T13:17:17.142" v="6732"/>
          <ac:spMkLst>
            <pc:docMk/>
            <pc:sldMk cId="3159020688" sldId="384"/>
            <ac:spMk id="10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5T13:13:47.519" v="6245" actId="20577"/>
          <ac:spMkLst>
            <pc:docMk/>
            <pc:sldMk cId="3159020688" sldId="384"/>
            <ac:spMk id="13" creationId="{A0B02542-EBB2-3E43-8AE3-EAEA6CB2F1D0}"/>
          </ac:spMkLst>
        </pc:spChg>
      </pc:sldChg>
      <pc:sldChg chg="modSp add mod ord setBg">
        <pc:chgData name="David Breckx" userId="18743d88-13bf-4679-806e-af4ac3bb633e" providerId="ADAL" clId="{AC7DBCB6-39D0-F249-AD15-54D111174BDB}" dt="2022-03-05T13:52:26.869" v="7620"/>
        <pc:sldMkLst>
          <pc:docMk/>
          <pc:sldMk cId="108929689" sldId="385"/>
        </pc:sldMkLst>
        <pc:spChg chg="mod">
          <ac:chgData name="David Breckx" userId="18743d88-13bf-4679-806e-af4ac3bb633e" providerId="ADAL" clId="{AC7DBCB6-39D0-F249-AD15-54D111174BDB}" dt="2022-03-05T13:22:29.263" v="7504" actId="20577"/>
          <ac:spMkLst>
            <pc:docMk/>
            <pc:sldMk cId="108929689" sldId="385"/>
            <ac:spMk id="7" creationId="{919B0F66-38D8-8F41-ACB4-0AE34EE5B074}"/>
          </ac:spMkLst>
        </pc:spChg>
        <pc:spChg chg="mod">
          <ac:chgData name="David Breckx" userId="18743d88-13bf-4679-806e-af4ac3bb633e" providerId="ADAL" clId="{AC7DBCB6-39D0-F249-AD15-54D111174BDB}" dt="2022-03-05T13:19:54.511" v="6986" actId="20577"/>
          <ac:spMkLst>
            <pc:docMk/>
            <pc:sldMk cId="108929689" sldId="385"/>
            <ac:spMk id="10" creationId="{00000000-0000-0000-0000-000000000000}"/>
          </ac:spMkLst>
        </pc:spChg>
      </pc:sldChg>
      <pc:sldChg chg="addSp delSp modSp add mod ord setBg">
        <pc:chgData name="David Breckx" userId="18743d88-13bf-4679-806e-af4ac3bb633e" providerId="ADAL" clId="{AC7DBCB6-39D0-F249-AD15-54D111174BDB}" dt="2022-03-05T13:58:24.356" v="8130" actId="164"/>
        <pc:sldMkLst>
          <pc:docMk/>
          <pc:sldMk cId="522078429" sldId="386"/>
        </pc:sldMkLst>
        <pc:grpChg chg="add del mod">
          <ac:chgData name="David Breckx" userId="18743d88-13bf-4679-806e-af4ac3bb633e" providerId="ADAL" clId="{AC7DBCB6-39D0-F249-AD15-54D111174BDB}" dt="2022-03-05T13:58:18.206" v="8129" actId="165"/>
          <ac:grpSpMkLst>
            <pc:docMk/>
            <pc:sldMk cId="522078429" sldId="386"/>
            <ac:grpSpMk id="21" creationId="{454E1AEE-74E3-4244-8E84-89145DB38612}"/>
          </ac:grpSpMkLst>
        </pc:grpChg>
        <pc:grpChg chg="add">
          <ac:chgData name="David Breckx" userId="18743d88-13bf-4679-806e-af4ac3bb633e" providerId="ADAL" clId="{AC7DBCB6-39D0-F249-AD15-54D111174BDB}" dt="2022-03-05T13:58:24.356" v="8130" actId="164"/>
          <ac:grpSpMkLst>
            <pc:docMk/>
            <pc:sldMk cId="522078429" sldId="386"/>
            <ac:grpSpMk id="22" creationId="{5D290866-C56B-E14C-BD39-956F25A78F84}"/>
          </ac:grpSpMkLst>
        </pc:grpChg>
        <pc:picChg chg="del">
          <ac:chgData name="David Breckx" userId="18743d88-13bf-4679-806e-af4ac3bb633e" providerId="ADAL" clId="{AC7DBCB6-39D0-F249-AD15-54D111174BDB}" dt="2022-03-05T13:22:46.532" v="7508" actId="478"/>
          <ac:picMkLst>
            <pc:docMk/>
            <pc:sldMk cId="522078429" sldId="386"/>
            <ac:picMk id="3" creationId="{603174B8-BD8F-3249-9C27-1F89B198ACA7}"/>
          </ac:picMkLst>
        </pc:picChg>
        <pc:picChg chg="add del mod">
          <ac:chgData name="David Breckx" userId="18743d88-13bf-4679-806e-af4ac3bb633e" providerId="ADAL" clId="{AC7DBCB6-39D0-F249-AD15-54D111174BDB}" dt="2022-03-05T13:30:08.244" v="7511" actId="478"/>
          <ac:picMkLst>
            <pc:docMk/>
            <pc:sldMk cId="522078429" sldId="386"/>
            <ac:picMk id="4" creationId="{F96F1BC4-BB71-444F-A456-55A10FB6CF29}"/>
          </ac:picMkLst>
        </pc:picChg>
        <pc:picChg chg="add del mod">
          <ac:chgData name="David Breckx" userId="18743d88-13bf-4679-806e-af4ac3bb633e" providerId="ADAL" clId="{AC7DBCB6-39D0-F249-AD15-54D111174BDB}" dt="2022-03-05T13:30:53.187" v="7516" actId="478"/>
          <ac:picMkLst>
            <pc:docMk/>
            <pc:sldMk cId="522078429" sldId="386"/>
            <ac:picMk id="7" creationId="{FAE6338F-05C1-C046-9F57-E0D57E316F59}"/>
          </ac:picMkLst>
        </pc:picChg>
        <pc:picChg chg="add del mod">
          <ac:chgData name="David Breckx" userId="18743d88-13bf-4679-806e-af4ac3bb633e" providerId="ADAL" clId="{AC7DBCB6-39D0-F249-AD15-54D111174BDB}" dt="2022-03-05T13:44:54.313" v="7566" actId="478"/>
          <ac:picMkLst>
            <pc:docMk/>
            <pc:sldMk cId="522078429" sldId="386"/>
            <ac:picMk id="9" creationId="{676F22E5-778C-2D4B-AF09-E167AC17E193}"/>
          </ac:picMkLst>
        </pc:picChg>
        <pc:picChg chg="add del mod">
          <ac:chgData name="David Breckx" userId="18743d88-13bf-4679-806e-af4ac3bb633e" providerId="ADAL" clId="{AC7DBCB6-39D0-F249-AD15-54D111174BDB}" dt="2022-03-05T13:33:35.604" v="7531" actId="478"/>
          <ac:picMkLst>
            <pc:docMk/>
            <pc:sldMk cId="522078429" sldId="386"/>
            <ac:picMk id="12" creationId="{F2D8A7B6-BC20-B846-8310-C653D033F445}"/>
          </ac:picMkLst>
        </pc:picChg>
        <pc:picChg chg="add del mod">
          <ac:chgData name="David Breckx" userId="18743d88-13bf-4679-806e-af4ac3bb633e" providerId="ADAL" clId="{AC7DBCB6-39D0-F249-AD15-54D111174BDB}" dt="2022-03-05T13:43:03.352" v="7560" actId="478"/>
          <ac:picMkLst>
            <pc:docMk/>
            <pc:sldMk cId="522078429" sldId="386"/>
            <ac:picMk id="14" creationId="{2F87828C-CC50-664C-A002-B795BDBA6234}"/>
          </ac:picMkLst>
        </pc:picChg>
        <pc:picChg chg="add mod topLvl">
          <ac:chgData name="David Breckx" userId="18743d88-13bf-4679-806e-af4ac3bb633e" providerId="ADAL" clId="{AC7DBCB6-39D0-F249-AD15-54D111174BDB}" dt="2022-03-05T13:58:18.206" v="8129" actId="165"/>
          <ac:picMkLst>
            <pc:docMk/>
            <pc:sldMk cId="522078429" sldId="386"/>
            <ac:picMk id="16" creationId="{625DFC4B-1C2B-434E-BAAD-94EDC7B4CF42}"/>
          </ac:picMkLst>
        </pc:picChg>
        <pc:picChg chg="add mod topLvl">
          <ac:chgData name="David Breckx" userId="18743d88-13bf-4679-806e-af4ac3bb633e" providerId="ADAL" clId="{AC7DBCB6-39D0-F249-AD15-54D111174BDB}" dt="2022-03-05T13:58:18.206" v="8129" actId="165"/>
          <ac:picMkLst>
            <pc:docMk/>
            <pc:sldMk cId="522078429" sldId="386"/>
            <ac:picMk id="18" creationId="{AB32FD7A-8A2F-6740-85A4-4262C9801711}"/>
          </ac:picMkLst>
        </pc:picChg>
        <pc:picChg chg="add mod topLvl">
          <ac:chgData name="David Breckx" userId="18743d88-13bf-4679-806e-af4ac3bb633e" providerId="ADAL" clId="{AC7DBCB6-39D0-F249-AD15-54D111174BDB}" dt="2022-03-05T13:58:18.206" v="8129" actId="165"/>
          <ac:picMkLst>
            <pc:docMk/>
            <pc:sldMk cId="522078429" sldId="386"/>
            <ac:picMk id="20" creationId="{55F1238A-3675-CF4B-87A7-145A41AFC8C3}"/>
          </ac:picMkLst>
        </pc:picChg>
        <pc:picChg chg="add del mod">
          <ac:chgData name="David Breckx" userId="18743d88-13bf-4679-806e-af4ac3bb633e" providerId="ADAL" clId="{AC7DBCB6-39D0-F249-AD15-54D111174BDB}" dt="2022-03-05T13:33:31.475" v="7527" actId="478"/>
          <ac:picMkLst>
            <pc:docMk/>
            <pc:sldMk cId="522078429" sldId="386"/>
            <ac:picMk id="5122" creationId="{884E1199-AA1E-8A4B-8714-BA928D58EFF4}"/>
          </ac:picMkLst>
        </pc:picChg>
      </pc:sldChg>
      <pc:sldChg chg="addSp delSp modSp add mod setBg">
        <pc:chgData name="David Breckx" userId="18743d88-13bf-4679-806e-af4ac3bb633e" providerId="ADAL" clId="{AC7DBCB6-39D0-F249-AD15-54D111174BDB}" dt="2022-03-05T13:52:16.617" v="7617"/>
        <pc:sldMkLst>
          <pc:docMk/>
          <pc:sldMk cId="402228350" sldId="387"/>
        </pc:sldMkLst>
        <pc:spChg chg="mod">
          <ac:chgData name="David Breckx" userId="18743d88-13bf-4679-806e-af4ac3bb633e" providerId="ADAL" clId="{AC7DBCB6-39D0-F249-AD15-54D111174BDB}" dt="2022-03-05T13:50:51.216" v="7605" actId="20577"/>
          <ac:spMkLst>
            <pc:docMk/>
            <pc:sldMk cId="402228350" sldId="387"/>
            <ac:spMk id="10" creationId="{00000000-0000-0000-0000-000000000000}"/>
          </ac:spMkLst>
        </pc:spChg>
        <pc:grpChg chg="add mod">
          <ac:chgData name="David Breckx" userId="18743d88-13bf-4679-806e-af4ac3bb633e" providerId="ADAL" clId="{AC7DBCB6-39D0-F249-AD15-54D111174BDB}" dt="2022-03-05T13:51:15.110" v="7611" actId="1076"/>
          <ac:grpSpMkLst>
            <pc:docMk/>
            <pc:sldMk cId="402228350" sldId="387"/>
            <ac:grpSpMk id="4" creationId="{BE05CD35-2C07-AE43-B977-0EFDF9B1BD00}"/>
          </ac:grpSpMkLst>
        </pc:grpChg>
        <pc:picChg chg="add mod">
          <ac:chgData name="David Breckx" userId="18743d88-13bf-4679-806e-af4ac3bb633e" providerId="ADAL" clId="{AC7DBCB6-39D0-F249-AD15-54D111174BDB}" dt="2022-03-05T13:50:27.437" v="7599" actId="1076"/>
          <ac:picMkLst>
            <pc:docMk/>
            <pc:sldMk cId="402228350" sldId="387"/>
            <ac:picMk id="3" creationId="{0F2938AA-8134-C041-8E30-4EEED974DF90}"/>
          </ac:picMkLst>
        </pc:picChg>
        <pc:picChg chg="mod">
          <ac:chgData name="David Breckx" userId="18743d88-13bf-4679-806e-af4ac3bb633e" providerId="ADAL" clId="{AC7DBCB6-39D0-F249-AD15-54D111174BDB}" dt="2022-03-05T13:51:10.717" v="7609" actId="1076"/>
          <ac:picMkLst>
            <pc:docMk/>
            <pc:sldMk cId="402228350" sldId="387"/>
            <ac:picMk id="16" creationId="{625DFC4B-1C2B-434E-BAAD-94EDC7B4CF42}"/>
          </ac:picMkLst>
        </pc:picChg>
        <pc:picChg chg="del">
          <ac:chgData name="David Breckx" userId="18743d88-13bf-4679-806e-af4ac3bb633e" providerId="ADAL" clId="{AC7DBCB6-39D0-F249-AD15-54D111174BDB}" dt="2022-03-05T13:49:09.986" v="7590" actId="478"/>
          <ac:picMkLst>
            <pc:docMk/>
            <pc:sldMk cId="402228350" sldId="387"/>
            <ac:picMk id="18" creationId="{AB32FD7A-8A2F-6740-85A4-4262C9801711}"/>
          </ac:picMkLst>
        </pc:picChg>
        <pc:picChg chg="del">
          <ac:chgData name="David Breckx" userId="18743d88-13bf-4679-806e-af4ac3bb633e" providerId="ADAL" clId="{AC7DBCB6-39D0-F249-AD15-54D111174BDB}" dt="2022-03-05T13:50:00.083" v="7591" actId="478"/>
          <ac:picMkLst>
            <pc:docMk/>
            <pc:sldMk cId="402228350" sldId="387"/>
            <ac:picMk id="20" creationId="{55F1238A-3675-CF4B-87A7-145A41AFC8C3}"/>
          </ac:picMkLst>
        </pc:picChg>
      </pc:sldChg>
      <pc:sldChg chg="modSp add mod">
        <pc:chgData name="David Breckx" userId="18743d88-13bf-4679-806e-af4ac3bb633e" providerId="ADAL" clId="{AC7DBCB6-39D0-F249-AD15-54D111174BDB}" dt="2022-03-06T08:30:08.272" v="8416" actId="1076"/>
        <pc:sldMkLst>
          <pc:docMk/>
          <pc:sldMk cId="3362414446" sldId="388"/>
        </pc:sldMkLst>
        <pc:spChg chg="mod">
          <ac:chgData name="David Breckx" userId="18743d88-13bf-4679-806e-af4ac3bb633e" providerId="ADAL" clId="{AC7DBCB6-39D0-F249-AD15-54D111174BDB}" dt="2022-03-06T08:30:08.272" v="8416" actId="1076"/>
          <ac:spMkLst>
            <pc:docMk/>
            <pc:sldMk cId="3362414446" sldId="388"/>
            <ac:spMk id="3" creationId="{AF7EE497-4436-2E4D-AF0C-55BC8EC35706}"/>
          </ac:spMkLst>
        </pc:spChg>
      </pc:sldChg>
      <pc:sldChg chg="addSp delSp modSp add mod">
        <pc:chgData name="David Breckx" userId="18743d88-13bf-4679-806e-af4ac3bb633e" providerId="ADAL" clId="{AC7DBCB6-39D0-F249-AD15-54D111174BDB}" dt="2022-03-05T13:56:47.370" v="8106" actId="1076"/>
        <pc:sldMkLst>
          <pc:docMk/>
          <pc:sldMk cId="4249081164" sldId="389"/>
        </pc:sldMkLst>
        <pc:spChg chg="del">
          <ac:chgData name="David Breckx" userId="18743d88-13bf-4679-806e-af4ac3bb633e" providerId="ADAL" clId="{AC7DBCB6-39D0-F249-AD15-54D111174BDB}" dt="2022-03-05T13:56:33.672" v="8099" actId="478"/>
          <ac:spMkLst>
            <pc:docMk/>
            <pc:sldMk cId="4249081164" sldId="389"/>
            <ac:spMk id="13" creationId="{A0B02542-EBB2-3E43-8AE3-EAEA6CB2F1D0}"/>
          </ac:spMkLst>
        </pc:spChg>
        <pc:picChg chg="add mod">
          <ac:chgData name="David Breckx" userId="18743d88-13bf-4679-806e-af4ac3bb633e" providerId="ADAL" clId="{AC7DBCB6-39D0-F249-AD15-54D111174BDB}" dt="2022-03-05T13:56:47.370" v="8106" actId="1076"/>
          <ac:picMkLst>
            <pc:docMk/>
            <pc:sldMk cId="4249081164" sldId="389"/>
            <ac:picMk id="3" creationId="{E67F92CA-8353-9A44-AE11-F8AC60C6115E}"/>
          </ac:picMkLst>
        </pc:picChg>
      </pc:sldChg>
      <pc:sldChg chg="addSp delSp modSp add mod modNotesTx">
        <pc:chgData name="David Breckx" userId="18743d88-13bf-4679-806e-af4ac3bb633e" providerId="ADAL" clId="{AC7DBCB6-39D0-F249-AD15-54D111174BDB}" dt="2022-03-06T08:24:40.132" v="8235" actId="5793"/>
        <pc:sldMkLst>
          <pc:docMk/>
          <pc:sldMk cId="3558287641" sldId="390"/>
        </pc:sldMkLst>
        <pc:spChg chg="del">
          <ac:chgData name="David Breckx" userId="18743d88-13bf-4679-806e-af4ac3bb633e" providerId="ADAL" clId="{AC7DBCB6-39D0-F249-AD15-54D111174BDB}" dt="2022-03-05T14:02:34.572" v="8143" actId="478"/>
          <ac:spMkLst>
            <pc:docMk/>
            <pc:sldMk cId="3558287641" sldId="390"/>
            <ac:spMk id="3" creationId="{AF7EE497-4436-2E4D-AF0C-55BC8EC35706}"/>
          </ac:spMkLst>
        </pc:spChg>
        <pc:spChg chg="mod">
          <ac:chgData name="David Breckx" userId="18743d88-13bf-4679-806e-af4ac3bb633e" providerId="ADAL" clId="{AC7DBCB6-39D0-F249-AD15-54D111174BDB}" dt="2022-03-06T08:24:40.132" v="8235" actId="5793"/>
          <ac:spMkLst>
            <pc:docMk/>
            <pc:sldMk cId="3558287641" sldId="390"/>
            <ac:spMk id="10" creationId="{00000000-0000-0000-0000-000000000000}"/>
          </ac:spMkLst>
        </pc:spChg>
        <pc:spChg chg="del">
          <ac:chgData name="David Breckx" userId="18743d88-13bf-4679-806e-af4ac3bb633e" providerId="ADAL" clId="{AC7DBCB6-39D0-F249-AD15-54D111174BDB}" dt="2022-03-05T13:58:11.429" v="8128" actId="478"/>
          <ac:spMkLst>
            <pc:docMk/>
            <pc:sldMk cId="3558287641" sldId="390"/>
            <ac:spMk id="13" creationId="{A0B02542-EBB2-3E43-8AE3-EAEA6CB2F1D0}"/>
          </ac:spMkLst>
        </pc:spChg>
        <pc:grpChg chg="add del mod">
          <ac:chgData name="David Breckx" userId="18743d88-13bf-4679-806e-af4ac3bb633e" providerId="ADAL" clId="{AC7DBCB6-39D0-F249-AD15-54D111174BDB}" dt="2022-03-05T14:04:16.601" v="8148" actId="165"/>
          <ac:grpSpMkLst>
            <pc:docMk/>
            <pc:sldMk cId="3558287641" sldId="390"/>
            <ac:grpSpMk id="8" creationId="{8C12C08D-CE11-8B4D-B097-49381FAEF56D}"/>
          </ac:grpSpMkLst>
        </pc:grpChg>
        <pc:picChg chg="add mod topLvl">
          <ac:chgData name="David Breckx" userId="18743d88-13bf-4679-806e-af4ac3bb633e" providerId="ADAL" clId="{AC7DBCB6-39D0-F249-AD15-54D111174BDB}" dt="2022-03-05T14:04:49.336" v="8157" actId="1076"/>
          <ac:picMkLst>
            <pc:docMk/>
            <pc:sldMk cId="3558287641" sldId="390"/>
            <ac:picMk id="4" creationId="{538EAA5D-EE0F-584F-BDF9-D876338960FB}"/>
          </ac:picMkLst>
        </pc:picChg>
        <pc:picChg chg="add del mod topLvl">
          <ac:chgData name="David Breckx" userId="18743d88-13bf-4679-806e-af4ac3bb633e" providerId="ADAL" clId="{AC7DBCB6-39D0-F249-AD15-54D111174BDB}" dt="2022-03-05T14:04:17.919" v="8149" actId="478"/>
          <ac:picMkLst>
            <pc:docMk/>
            <pc:sldMk cId="3558287641" sldId="390"/>
            <ac:picMk id="7" creationId="{48B4F5B1-3C9A-704D-9E07-BD7F4D96EBFF}"/>
          </ac:picMkLst>
        </pc:picChg>
        <pc:picChg chg="add mod">
          <ac:chgData name="David Breckx" userId="18743d88-13bf-4679-806e-af4ac3bb633e" providerId="ADAL" clId="{AC7DBCB6-39D0-F249-AD15-54D111174BDB}" dt="2022-03-05T14:04:40.033" v="8156" actId="1076"/>
          <ac:picMkLst>
            <pc:docMk/>
            <pc:sldMk cId="3558287641" sldId="390"/>
            <ac:picMk id="11" creationId="{0D5F1E71-C36F-354C-A224-E9A8ED3CE369}"/>
          </ac:picMkLst>
        </pc:picChg>
      </pc:sldChg>
      <pc:sldChg chg="addSp delSp modSp add mod modNotesTx">
        <pc:chgData name="David Breckx" userId="18743d88-13bf-4679-806e-af4ac3bb633e" providerId="ADAL" clId="{AC7DBCB6-39D0-F249-AD15-54D111174BDB}" dt="2022-03-06T08:29:39.334" v="8411" actId="20577"/>
        <pc:sldMkLst>
          <pc:docMk/>
          <pc:sldMk cId="1821805459" sldId="391"/>
        </pc:sldMkLst>
        <pc:spChg chg="mod">
          <ac:chgData name="David Breckx" userId="18743d88-13bf-4679-806e-af4ac3bb633e" providerId="ADAL" clId="{AC7DBCB6-39D0-F249-AD15-54D111174BDB}" dt="2022-03-06T08:24:52.731" v="8251" actId="20577"/>
          <ac:spMkLst>
            <pc:docMk/>
            <pc:sldMk cId="1821805459" sldId="391"/>
            <ac:spMk id="10" creationId="{00000000-0000-0000-0000-000000000000}"/>
          </ac:spMkLst>
        </pc:spChg>
        <pc:grpChg chg="add mod">
          <ac:chgData name="David Breckx" userId="18743d88-13bf-4679-806e-af4ac3bb633e" providerId="ADAL" clId="{AC7DBCB6-39D0-F249-AD15-54D111174BDB}" dt="2022-03-06T08:28:53.382" v="8269" actId="1076"/>
          <ac:grpSpMkLst>
            <pc:docMk/>
            <pc:sldMk cId="1821805459" sldId="391"/>
            <ac:grpSpMk id="8" creationId="{A07D85B3-E9DE-4744-9D3E-153EE16F9271}"/>
          </ac:grpSpMkLst>
        </pc:grpChg>
        <pc:picChg chg="add mod">
          <ac:chgData name="David Breckx" userId="18743d88-13bf-4679-806e-af4ac3bb633e" providerId="ADAL" clId="{AC7DBCB6-39D0-F249-AD15-54D111174BDB}" dt="2022-03-06T08:28:44.046" v="8267" actId="1076"/>
          <ac:picMkLst>
            <pc:docMk/>
            <pc:sldMk cId="1821805459" sldId="391"/>
            <ac:picMk id="3" creationId="{1F1E18E1-02E1-2A42-AFB3-20258A1BFBCA}"/>
          </ac:picMkLst>
        </pc:picChg>
        <pc:picChg chg="del">
          <ac:chgData name="David Breckx" userId="18743d88-13bf-4679-806e-af4ac3bb633e" providerId="ADAL" clId="{AC7DBCB6-39D0-F249-AD15-54D111174BDB}" dt="2022-03-06T08:24:56.567" v="8253" actId="478"/>
          <ac:picMkLst>
            <pc:docMk/>
            <pc:sldMk cId="1821805459" sldId="391"/>
            <ac:picMk id="4" creationId="{538EAA5D-EE0F-584F-BDF9-D876338960FB}"/>
          </ac:picMkLst>
        </pc:picChg>
        <pc:picChg chg="add mod">
          <ac:chgData name="David Breckx" userId="18743d88-13bf-4679-806e-af4ac3bb633e" providerId="ADAL" clId="{AC7DBCB6-39D0-F249-AD15-54D111174BDB}" dt="2022-03-06T08:28:39.661" v="8266" actId="1076"/>
          <ac:picMkLst>
            <pc:docMk/>
            <pc:sldMk cId="1821805459" sldId="391"/>
            <ac:picMk id="7" creationId="{FCB7B733-3DC6-664C-B173-EA258F1272DB}"/>
          </ac:picMkLst>
        </pc:picChg>
        <pc:picChg chg="del">
          <ac:chgData name="David Breckx" userId="18743d88-13bf-4679-806e-af4ac3bb633e" providerId="ADAL" clId="{AC7DBCB6-39D0-F249-AD15-54D111174BDB}" dt="2022-03-06T08:24:56.073" v="8252" actId="478"/>
          <ac:picMkLst>
            <pc:docMk/>
            <pc:sldMk cId="1821805459" sldId="391"/>
            <ac:picMk id="11" creationId="{0D5F1E71-C36F-354C-A224-E9A8ED3CE369}"/>
          </ac:picMkLst>
        </pc:picChg>
      </pc:sldChg>
      <pc:sldChg chg="addSp modSp add mod ord">
        <pc:chgData name="David Breckx" userId="18743d88-13bf-4679-806e-af4ac3bb633e" providerId="ADAL" clId="{AC7DBCB6-39D0-F249-AD15-54D111174BDB}" dt="2022-03-06T08:36:11.384" v="9272" actId="27636"/>
        <pc:sldMkLst>
          <pc:docMk/>
          <pc:sldMk cId="330782590" sldId="392"/>
        </pc:sldMkLst>
        <pc:spChg chg="mod">
          <ac:chgData name="David Breckx" userId="18743d88-13bf-4679-806e-af4ac3bb633e" providerId="ADAL" clId="{AC7DBCB6-39D0-F249-AD15-54D111174BDB}" dt="2022-03-06T08:36:11.384" v="9272" actId="27636"/>
          <ac:spMkLst>
            <pc:docMk/>
            <pc:sldMk cId="330782590" sldId="392"/>
            <ac:spMk id="7" creationId="{919B0F66-38D8-8F41-ACB4-0AE34EE5B074}"/>
          </ac:spMkLst>
        </pc:spChg>
        <pc:spChg chg="mod">
          <ac:chgData name="David Breckx" userId="18743d88-13bf-4679-806e-af4ac3bb633e" providerId="ADAL" clId="{AC7DBCB6-39D0-F249-AD15-54D111174BDB}" dt="2022-03-06T08:30:31.292" v="8421" actId="20577"/>
          <ac:spMkLst>
            <pc:docMk/>
            <pc:sldMk cId="330782590" sldId="392"/>
            <ac:spMk id="10" creationId="{00000000-0000-0000-0000-000000000000}"/>
          </ac:spMkLst>
        </pc:spChg>
        <pc:picChg chg="add mod">
          <ac:chgData name="David Breckx" userId="18743d88-13bf-4679-806e-af4ac3bb633e" providerId="ADAL" clId="{AC7DBCB6-39D0-F249-AD15-54D111174BDB}" dt="2022-03-06T08:36:00.111" v="9265" actId="1076"/>
          <ac:picMkLst>
            <pc:docMk/>
            <pc:sldMk cId="330782590" sldId="392"/>
            <ac:picMk id="3" creationId="{5E66C692-441B-1D41-81FF-B472B3B2B6F5}"/>
          </ac:picMkLst>
        </pc:picChg>
      </pc:sldChg>
      <pc:sldChg chg="delSp modSp add mod ord">
        <pc:chgData name="David Breckx" userId="18743d88-13bf-4679-806e-af4ac3bb633e" providerId="ADAL" clId="{AC7DBCB6-39D0-F249-AD15-54D111174BDB}" dt="2022-03-06T08:52:04.482" v="10551" actId="113"/>
        <pc:sldMkLst>
          <pc:docMk/>
          <pc:sldMk cId="2069601960" sldId="393"/>
        </pc:sldMkLst>
        <pc:spChg chg="del">
          <ac:chgData name="David Breckx" userId="18743d88-13bf-4679-806e-af4ac3bb633e" providerId="ADAL" clId="{AC7DBCB6-39D0-F249-AD15-54D111174BDB}" dt="2022-03-06T08:30:55.344" v="8461" actId="478"/>
          <ac:spMkLst>
            <pc:docMk/>
            <pc:sldMk cId="2069601960" sldId="393"/>
            <ac:spMk id="3" creationId="{AF7EE497-4436-2E4D-AF0C-55BC8EC35706}"/>
          </ac:spMkLst>
        </pc:spChg>
        <pc:spChg chg="mod">
          <ac:chgData name="David Breckx" userId="18743d88-13bf-4679-806e-af4ac3bb633e" providerId="ADAL" clId="{AC7DBCB6-39D0-F249-AD15-54D111174BDB}" dt="2022-03-06T08:30:52.419" v="8460" actId="20577"/>
          <ac:spMkLst>
            <pc:docMk/>
            <pc:sldMk cId="2069601960" sldId="393"/>
            <ac:spMk id="10" creationId="{00000000-0000-0000-0000-000000000000}"/>
          </ac:spMkLst>
        </pc:spChg>
        <pc:spChg chg="mod">
          <ac:chgData name="David Breckx" userId="18743d88-13bf-4679-806e-af4ac3bb633e" providerId="ADAL" clId="{AC7DBCB6-39D0-F249-AD15-54D111174BDB}" dt="2022-03-06T08:52:04.482" v="10551" actId="113"/>
          <ac:spMkLst>
            <pc:docMk/>
            <pc:sldMk cId="2069601960" sldId="393"/>
            <ac:spMk id="13" creationId="{A0B02542-EBB2-3E43-8AE3-EAEA6CB2F1D0}"/>
          </ac:spMkLst>
        </pc:spChg>
      </pc:sldChg>
      <pc:sldChg chg="delSp modSp add mod">
        <pc:chgData name="David Breckx" userId="18743d88-13bf-4679-806e-af4ac3bb633e" providerId="ADAL" clId="{AC7DBCB6-39D0-F249-AD15-54D111174BDB}" dt="2022-03-06T08:47:20.639" v="9900" actId="20577"/>
        <pc:sldMkLst>
          <pc:docMk/>
          <pc:sldMk cId="2242086269" sldId="394"/>
        </pc:sldMkLst>
        <pc:spChg chg="mod">
          <ac:chgData name="David Breckx" userId="18743d88-13bf-4679-806e-af4ac3bb633e" providerId="ADAL" clId="{AC7DBCB6-39D0-F249-AD15-54D111174BDB}" dt="2022-03-06T08:47:20.639" v="9900" actId="20577"/>
          <ac:spMkLst>
            <pc:docMk/>
            <pc:sldMk cId="2242086269" sldId="394"/>
            <ac:spMk id="7" creationId="{919B0F66-38D8-8F41-ACB4-0AE34EE5B074}"/>
          </ac:spMkLst>
        </pc:spChg>
        <pc:spChg chg="mod">
          <ac:chgData name="David Breckx" userId="18743d88-13bf-4679-806e-af4ac3bb633e" providerId="ADAL" clId="{AC7DBCB6-39D0-F249-AD15-54D111174BDB}" dt="2022-03-06T08:44:42.809" v="9275" actId="20577"/>
          <ac:spMkLst>
            <pc:docMk/>
            <pc:sldMk cId="2242086269" sldId="394"/>
            <ac:spMk id="10" creationId="{00000000-0000-0000-0000-000000000000}"/>
          </ac:spMkLst>
        </pc:spChg>
        <pc:picChg chg="del">
          <ac:chgData name="David Breckx" userId="18743d88-13bf-4679-806e-af4ac3bb633e" providerId="ADAL" clId="{AC7DBCB6-39D0-F249-AD15-54D111174BDB}" dt="2022-03-06T08:44:47.760" v="9276" actId="478"/>
          <ac:picMkLst>
            <pc:docMk/>
            <pc:sldMk cId="2242086269" sldId="394"/>
            <ac:picMk id="3" creationId="{5E66C692-441B-1D41-81FF-B472B3B2B6F5}"/>
          </ac:picMkLst>
        </pc:picChg>
      </pc:sldChg>
      <pc:sldChg chg="addSp modSp add mod">
        <pc:chgData name="David Breckx" userId="18743d88-13bf-4679-806e-af4ac3bb633e" providerId="ADAL" clId="{AC7DBCB6-39D0-F249-AD15-54D111174BDB}" dt="2022-03-06T08:51:17.211" v="10546" actId="1076"/>
        <pc:sldMkLst>
          <pc:docMk/>
          <pc:sldMk cId="3502637233" sldId="395"/>
        </pc:sldMkLst>
        <pc:spChg chg="mod">
          <ac:chgData name="David Breckx" userId="18743d88-13bf-4679-806e-af4ac3bb633e" providerId="ADAL" clId="{AC7DBCB6-39D0-F249-AD15-54D111174BDB}" dt="2022-03-06T08:49:59.367" v="10539" actId="20577"/>
          <ac:spMkLst>
            <pc:docMk/>
            <pc:sldMk cId="3502637233" sldId="395"/>
            <ac:spMk id="7" creationId="{919B0F66-38D8-8F41-ACB4-0AE34EE5B074}"/>
          </ac:spMkLst>
        </pc:spChg>
        <pc:spChg chg="mod">
          <ac:chgData name="David Breckx" userId="18743d88-13bf-4679-806e-af4ac3bb633e" providerId="ADAL" clId="{AC7DBCB6-39D0-F249-AD15-54D111174BDB}" dt="2022-03-06T08:47:27.298" v="9903" actId="20577"/>
          <ac:spMkLst>
            <pc:docMk/>
            <pc:sldMk cId="3502637233" sldId="395"/>
            <ac:spMk id="10" creationId="{00000000-0000-0000-0000-000000000000}"/>
          </ac:spMkLst>
        </pc:spChg>
        <pc:picChg chg="add mod">
          <ac:chgData name="David Breckx" userId="18743d88-13bf-4679-806e-af4ac3bb633e" providerId="ADAL" clId="{AC7DBCB6-39D0-F249-AD15-54D111174BDB}" dt="2022-03-06T08:51:17.211" v="10546" actId="1076"/>
          <ac:picMkLst>
            <pc:docMk/>
            <pc:sldMk cId="3502637233" sldId="395"/>
            <ac:picMk id="3" creationId="{A8A7C3E6-3DB7-0E4A-B988-E5AF82D07AC7}"/>
          </ac:picMkLst>
        </pc:picChg>
      </pc:sldChg>
      <pc:sldChg chg="addSp delSp modSp add mod ord modNotesTx">
        <pc:chgData name="David Breckx" userId="18743d88-13bf-4679-806e-af4ac3bb633e" providerId="ADAL" clId="{AC7DBCB6-39D0-F249-AD15-54D111174BDB}" dt="2022-03-06T08:55:24.927" v="10636" actId="20577"/>
        <pc:sldMkLst>
          <pc:docMk/>
          <pc:sldMk cId="1405357052" sldId="396"/>
        </pc:sldMkLst>
        <pc:spChg chg="mod">
          <ac:chgData name="David Breckx" userId="18743d88-13bf-4679-806e-af4ac3bb633e" providerId="ADAL" clId="{AC7DBCB6-39D0-F249-AD15-54D111174BDB}" dt="2022-03-06T08:52:50.653" v="10589" actId="20577"/>
          <ac:spMkLst>
            <pc:docMk/>
            <pc:sldMk cId="1405357052" sldId="396"/>
            <ac:spMk id="10" creationId="{00000000-0000-0000-0000-000000000000}"/>
          </ac:spMkLst>
        </pc:spChg>
        <pc:picChg chg="add mod">
          <ac:chgData name="David Breckx" userId="18743d88-13bf-4679-806e-af4ac3bb633e" providerId="ADAL" clId="{AC7DBCB6-39D0-F249-AD15-54D111174BDB}" dt="2022-03-06T08:54:43.158" v="10604" actId="1076"/>
          <ac:picMkLst>
            <pc:docMk/>
            <pc:sldMk cId="1405357052" sldId="396"/>
            <ac:picMk id="3" creationId="{94049912-DBC8-0F4F-B283-0BB1CFA83DCE}"/>
          </ac:picMkLst>
        </pc:picChg>
        <pc:picChg chg="del">
          <ac:chgData name="David Breckx" userId="18743d88-13bf-4679-806e-af4ac3bb633e" providerId="ADAL" clId="{AC7DBCB6-39D0-F249-AD15-54D111174BDB}" dt="2022-03-06T08:52:52.778" v="10591" actId="478"/>
          <ac:picMkLst>
            <pc:docMk/>
            <pc:sldMk cId="1405357052" sldId="396"/>
            <ac:picMk id="4" creationId="{538EAA5D-EE0F-584F-BDF9-D876338960FB}"/>
          </ac:picMkLst>
        </pc:picChg>
        <pc:picChg chg="add mod">
          <ac:chgData name="David Breckx" userId="18743d88-13bf-4679-806e-af4ac3bb633e" providerId="ADAL" clId="{AC7DBCB6-39D0-F249-AD15-54D111174BDB}" dt="2022-03-06T08:54:41.241" v="10603" actId="1076"/>
          <ac:picMkLst>
            <pc:docMk/>
            <pc:sldMk cId="1405357052" sldId="396"/>
            <ac:picMk id="7" creationId="{EC7AEB3B-3C34-A347-8D6A-4946C70405E4}"/>
          </ac:picMkLst>
        </pc:picChg>
        <pc:picChg chg="del">
          <ac:chgData name="David Breckx" userId="18743d88-13bf-4679-806e-af4ac3bb633e" providerId="ADAL" clId="{AC7DBCB6-39D0-F249-AD15-54D111174BDB}" dt="2022-03-06T08:52:52.160" v="10590" actId="478"/>
          <ac:picMkLst>
            <pc:docMk/>
            <pc:sldMk cId="1405357052" sldId="396"/>
            <ac:picMk id="11" creationId="{0D5F1E71-C36F-354C-A224-E9A8ED3CE369}"/>
          </ac:picMkLst>
        </pc:picChg>
      </pc:sldChg>
      <pc:sldChg chg="addSp delSp modSp add mod ord modNotesTx">
        <pc:chgData name="David Breckx" userId="18743d88-13bf-4679-806e-af4ac3bb633e" providerId="ADAL" clId="{AC7DBCB6-39D0-F249-AD15-54D111174BDB}" dt="2022-03-06T09:03:33.330" v="11343" actId="20577"/>
        <pc:sldMkLst>
          <pc:docMk/>
          <pc:sldMk cId="3862886722" sldId="397"/>
        </pc:sldMkLst>
        <pc:spChg chg="mod">
          <ac:chgData name="David Breckx" userId="18743d88-13bf-4679-806e-af4ac3bb633e" providerId="ADAL" clId="{AC7DBCB6-39D0-F249-AD15-54D111174BDB}" dt="2022-03-06T08:57:46.850" v="10840" actId="20577"/>
          <ac:spMkLst>
            <pc:docMk/>
            <pc:sldMk cId="3862886722" sldId="397"/>
            <ac:spMk id="7" creationId="{919B0F66-38D8-8F41-ACB4-0AE34EE5B074}"/>
          </ac:spMkLst>
        </pc:spChg>
        <pc:spChg chg="mod">
          <ac:chgData name="David Breckx" userId="18743d88-13bf-4679-806e-af4ac3bb633e" providerId="ADAL" clId="{AC7DBCB6-39D0-F249-AD15-54D111174BDB}" dt="2022-03-06T08:55:45.200" v="10640" actId="20577"/>
          <ac:spMkLst>
            <pc:docMk/>
            <pc:sldMk cId="3862886722" sldId="397"/>
            <ac:spMk id="10" creationId="{00000000-0000-0000-0000-000000000000}"/>
          </ac:spMkLst>
        </pc:spChg>
        <pc:picChg chg="del">
          <ac:chgData name="David Breckx" userId="18743d88-13bf-4679-806e-af4ac3bb633e" providerId="ADAL" clId="{AC7DBCB6-39D0-F249-AD15-54D111174BDB}" dt="2022-03-06T08:55:46.764" v="10641" actId="478"/>
          <ac:picMkLst>
            <pc:docMk/>
            <pc:sldMk cId="3862886722" sldId="397"/>
            <ac:picMk id="3" creationId="{A8A7C3E6-3DB7-0E4A-B988-E5AF82D07AC7}"/>
          </ac:picMkLst>
        </pc:picChg>
        <pc:picChg chg="add mod">
          <ac:chgData name="David Breckx" userId="18743d88-13bf-4679-806e-af4ac3bb633e" providerId="ADAL" clId="{AC7DBCB6-39D0-F249-AD15-54D111174BDB}" dt="2022-03-06T08:58:50.752" v="10846" actId="1076"/>
          <ac:picMkLst>
            <pc:docMk/>
            <pc:sldMk cId="3862886722" sldId="397"/>
            <ac:picMk id="4" creationId="{AD941484-4E7C-EA4D-ADC3-CB16E1BB3E8E}"/>
          </ac:picMkLst>
        </pc:picChg>
        <pc:picChg chg="add mod">
          <ac:chgData name="David Breckx" userId="18743d88-13bf-4679-806e-af4ac3bb633e" providerId="ADAL" clId="{AC7DBCB6-39D0-F249-AD15-54D111174BDB}" dt="2022-03-06T08:58:55.870" v="10848" actId="1076"/>
          <ac:picMkLst>
            <pc:docMk/>
            <pc:sldMk cId="3862886722" sldId="397"/>
            <ac:picMk id="8" creationId="{7FBD56D0-1BFE-C245-B69B-218D039C910C}"/>
          </ac:picMkLst>
        </pc:picChg>
      </pc:sldChg>
      <pc:sldChg chg="addSp delSp modSp add mod modNotesTx">
        <pc:chgData name="David Breckx" userId="18743d88-13bf-4679-806e-af4ac3bb633e" providerId="ADAL" clId="{AC7DBCB6-39D0-F249-AD15-54D111174BDB}" dt="2022-03-06T09:03:30.462" v="11342" actId="20577"/>
        <pc:sldMkLst>
          <pc:docMk/>
          <pc:sldMk cId="3532430497" sldId="398"/>
        </pc:sldMkLst>
        <pc:spChg chg="mod">
          <ac:chgData name="David Breckx" userId="18743d88-13bf-4679-806e-af4ac3bb633e" providerId="ADAL" clId="{AC7DBCB6-39D0-F249-AD15-54D111174BDB}" dt="2022-03-06T09:01:16.217" v="11058" actId="20577"/>
          <ac:spMkLst>
            <pc:docMk/>
            <pc:sldMk cId="3532430497" sldId="398"/>
            <ac:spMk id="7" creationId="{919B0F66-38D8-8F41-ACB4-0AE34EE5B074}"/>
          </ac:spMkLst>
        </pc:spChg>
        <pc:picChg chg="add mod">
          <ac:chgData name="David Breckx" userId="18743d88-13bf-4679-806e-af4ac3bb633e" providerId="ADAL" clId="{AC7DBCB6-39D0-F249-AD15-54D111174BDB}" dt="2022-03-06T09:01:20.182" v="11059" actId="1076"/>
          <ac:picMkLst>
            <pc:docMk/>
            <pc:sldMk cId="3532430497" sldId="398"/>
            <ac:picMk id="3" creationId="{6E9D8B97-C304-3B44-A08B-3A91B21DCE00}"/>
          </ac:picMkLst>
        </pc:picChg>
        <pc:picChg chg="del">
          <ac:chgData name="David Breckx" userId="18743d88-13bf-4679-806e-af4ac3bb633e" providerId="ADAL" clId="{AC7DBCB6-39D0-F249-AD15-54D111174BDB}" dt="2022-03-06T09:00:28.459" v="10914" actId="478"/>
          <ac:picMkLst>
            <pc:docMk/>
            <pc:sldMk cId="3532430497" sldId="398"/>
            <ac:picMk id="4" creationId="{AD941484-4E7C-EA4D-ADC3-CB16E1BB3E8E}"/>
          </ac:picMkLst>
        </pc:picChg>
        <pc:picChg chg="del">
          <ac:chgData name="David Breckx" userId="18743d88-13bf-4679-806e-af4ac3bb633e" providerId="ADAL" clId="{AC7DBCB6-39D0-F249-AD15-54D111174BDB}" dt="2022-03-06T08:59:20.115" v="10905" actId="478"/>
          <ac:picMkLst>
            <pc:docMk/>
            <pc:sldMk cId="3532430497" sldId="398"/>
            <ac:picMk id="8" creationId="{7FBD56D0-1BFE-C245-B69B-218D039C910C}"/>
          </ac:picMkLst>
        </pc:picChg>
      </pc:sldChg>
      <pc:sldChg chg="addSp delSp modSp add mod modNotesTx">
        <pc:chgData name="David Breckx" userId="18743d88-13bf-4679-806e-af4ac3bb633e" providerId="ADAL" clId="{AC7DBCB6-39D0-F249-AD15-54D111174BDB}" dt="2022-03-06T09:03:27.931" v="11341" actId="20577"/>
        <pc:sldMkLst>
          <pc:docMk/>
          <pc:sldMk cId="3949172875" sldId="399"/>
        </pc:sldMkLst>
        <pc:spChg chg="mod">
          <ac:chgData name="David Breckx" userId="18743d88-13bf-4679-806e-af4ac3bb633e" providerId="ADAL" clId="{AC7DBCB6-39D0-F249-AD15-54D111174BDB}" dt="2022-03-06T09:02:27.331" v="11339" actId="20577"/>
          <ac:spMkLst>
            <pc:docMk/>
            <pc:sldMk cId="3949172875" sldId="399"/>
            <ac:spMk id="7" creationId="{919B0F66-38D8-8F41-ACB4-0AE34EE5B074}"/>
          </ac:spMkLst>
        </pc:spChg>
        <pc:spChg chg="mod">
          <ac:chgData name="David Breckx" userId="18743d88-13bf-4679-806e-af4ac3bb633e" providerId="ADAL" clId="{AC7DBCB6-39D0-F249-AD15-54D111174BDB}" dt="2022-03-06T09:01:30.563" v="11074" actId="313"/>
          <ac:spMkLst>
            <pc:docMk/>
            <pc:sldMk cId="3949172875" sldId="399"/>
            <ac:spMk id="10" creationId="{00000000-0000-0000-0000-000000000000}"/>
          </ac:spMkLst>
        </pc:spChg>
        <pc:picChg chg="del">
          <ac:chgData name="David Breckx" userId="18743d88-13bf-4679-806e-af4ac3bb633e" providerId="ADAL" clId="{AC7DBCB6-39D0-F249-AD15-54D111174BDB}" dt="2022-03-06T09:01:35.354" v="11079" actId="478"/>
          <ac:picMkLst>
            <pc:docMk/>
            <pc:sldMk cId="3949172875" sldId="399"/>
            <ac:picMk id="3" creationId="{6E9D8B97-C304-3B44-A08B-3A91B21DCE00}"/>
          </ac:picMkLst>
        </pc:picChg>
        <pc:picChg chg="add mod">
          <ac:chgData name="David Breckx" userId="18743d88-13bf-4679-806e-af4ac3bb633e" providerId="ADAL" clId="{AC7DBCB6-39D0-F249-AD15-54D111174BDB}" dt="2022-03-06T09:03:00.577" v="11340"/>
          <ac:picMkLst>
            <pc:docMk/>
            <pc:sldMk cId="3949172875" sldId="399"/>
            <ac:picMk id="4" creationId="{81EE52BB-118B-9741-BD03-68B96047398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6A7EE-D1DE-A64A-89BE-9E65478670F1}" type="datetimeFigureOut">
              <a:rPr lang="nl-NL" smtClean="0"/>
              <a:t>06-03-2022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51328-F4F6-B645-B9B1-02F2D0F117C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977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Originele HTML code wordt niet meer gebruikt, browser gebruikt de DOM tree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26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6771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Setten</a:t>
            </a:r>
            <a:r>
              <a:rPr lang="nl-NL" dirty="0"/>
              <a:t> doe je normaliter enkel bij een element zonder kinderen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2680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Doorgaans niet zo interessant. De property instellen wel, want hiermee kan je nieuwe elementen toevoegen als kinderen!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5309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65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Welke node heeft geen </a:t>
            </a:r>
            <a:r>
              <a:rPr lang="nl-NL" dirty="0" err="1"/>
              <a:t>parent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220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Welke node heeft geen </a:t>
            </a:r>
            <a:r>
              <a:rPr lang="nl-NL" dirty="0" err="1"/>
              <a:t>parent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021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Welke node heeft geen </a:t>
            </a:r>
            <a:r>
              <a:rPr lang="nl-NL" dirty="0" err="1"/>
              <a:t>parent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5574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DEMO images en lijsten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802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7636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834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Welke node heeft geen </a:t>
            </a:r>
            <a:r>
              <a:rPr lang="nl-NL" dirty="0" err="1"/>
              <a:t>parent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734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2666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7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Welke node heeft geen </a:t>
            </a:r>
            <a:r>
              <a:rPr lang="nl-NL" dirty="0" err="1"/>
              <a:t>parent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54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Welke node heeft geen </a:t>
            </a:r>
            <a:r>
              <a:rPr lang="nl-NL" dirty="0" err="1"/>
              <a:t>parent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1426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023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OPGELET: Methodes zoals </a:t>
            </a:r>
            <a:r>
              <a:rPr lang="nl-NL" dirty="0" err="1"/>
              <a:t>getElementsByClassName</a:t>
            </a:r>
            <a:r>
              <a:rPr lang="nl-NL" dirty="0"/>
              <a:t> en </a:t>
            </a:r>
            <a:r>
              <a:rPr lang="nl-NL" dirty="0" err="1"/>
              <a:t>getElementsByTagName</a:t>
            </a:r>
            <a:r>
              <a:rPr lang="nl-NL" dirty="0"/>
              <a:t> retourneren altijd een verzameling in de vorm van een </a:t>
            </a:r>
            <a:r>
              <a:rPr lang="nl-NL" dirty="0" err="1"/>
              <a:t>NodeList</a:t>
            </a:r>
            <a:r>
              <a:rPr lang="nl-NL" dirty="0"/>
              <a:t> object!!!!! Voorbeeld in de code!!!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911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Welke node heeft geen </a:t>
            </a:r>
            <a:r>
              <a:rPr lang="nl-NL" dirty="0" err="1"/>
              <a:t>parent</a:t>
            </a:r>
            <a:r>
              <a:rPr lang="nl-NL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786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293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51328-F4F6-B645-B9B1-02F2D0F117C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129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euwsblad.b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Node/textConte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eveloper.mozilla.org/en-US/docs/Web/API/Element/inner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learn/introduction-to-javascrip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DOM/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mldog.com/examples/headings1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t="28362"/>
          <a:stretch/>
        </p:blipFill>
        <p:spPr>
          <a:xfrm>
            <a:off x="-1" y="0"/>
            <a:ext cx="4437529" cy="50292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1FED2D1-8E55-864C-87AD-B370BD1B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40" r="20840"/>
          <a:stretch/>
        </p:blipFill>
        <p:spPr>
          <a:xfrm>
            <a:off x="-64429" y="-2700"/>
            <a:ext cx="4501958" cy="51462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29" y="0"/>
            <a:ext cx="6864101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BAA71EA-A1D4-6A40-8755-81FD83681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Web 2</a:t>
            </a: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Extra oefening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Doe nu hetzelfde voor het bestand ‘extra oefening dom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tree.html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’ en teken een schematische weergave van de DOM-tree van die pagina, waarin je enkel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nodes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voor de HTML-elementen toont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7574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Boomstructuur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Structuur volgens stamboom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Document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de top-node in de DOM-tree (niet in HTML). Stelt het volledige document voor. Je tekent het net boven het HTML-element. Dit geeft je toegang tot de DOM-tree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Root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top-level element van een HTML-document waarvan alle andere elementen de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descendants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zijn (vaak </a:t>
            </a:r>
            <a:r>
              <a:rPr lang="nl-NL" sz="14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&lt;html&gt;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)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Parent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bovenliggende node (ouder), max 1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Ancestors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parents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van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parents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of grootouders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Descendants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alle directe kinderen en indirecte kleinkinderen</a:t>
            </a:r>
          </a:p>
        </p:txBody>
      </p:sp>
    </p:spTree>
    <p:extLst>
      <p:ext uri="{BB962C8B-B14F-4D97-AF65-F5344CB8AC3E}">
        <p14:creationId xmlns:p14="http://schemas.microsoft.com/office/powerpoint/2010/main" val="370536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Boomstructuur</a:t>
            </a:r>
          </a:p>
        </p:txBody>
      </p:sp>
      <p:pic>
        <p:nvPicPr>
          <p:cNvPr id="2049" name="Picture 1" descr="page10image13992352">
            <a:extLst>
              <a:ext uri="{FF2B5EF4-FFF2-40B4-BE49-F238E27FC236}">
                <a16:creationId xmlns:a16="http://schemas.microsoft.com/office/drawing/2014/main" id="{A9019071-7778-8046-B675-C02CE6DC4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11" y="1435578"/>
            <a:ext cx="614457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87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Voorbeeld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03174B8-BD8F-3249-9C27-1F89B198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40" y="1435578"/>
            <a:ext cx="61578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93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Voorbeeld</a:t>
            </a:r>
          </a:p>
        </p:txBody>
      </p:sp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0CDB7F0B-5D8D-A449-8D32-5E3D0778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77" y="1092151"/>
            <a:ext cx="631384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8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Elementen uit DOM-tree opvragen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JavaScript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programma dat in een browseromgeving uitgevoerd wordt, kan toegang krijgen tot de DOM-tree van de huidige pagina via een ‘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document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’ globale variabele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onderdelen van de DOM-tree noemen we in deze context ook ‘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nodes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’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Veel van die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nodes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komen overeen met HTML-elementen, maar er zijn ook andere soorten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nodes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(bv. tekst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nodes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voor de teksten tussen begin- en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eindtag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van een element, of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comment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nodes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276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Elementen uit DOM-tree opvragen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document.getElementById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(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id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)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–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doorzoekt de DOM-tree naar het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element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met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id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=“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id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” en retourneert een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verwijzing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naar dit element. Indien geen element wordt gevonden, retourneert de methode de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null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waarde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getElementsByTagName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(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tagname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)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–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doorzoekt de DOM-tree naar naar &lt;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tagname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&gt; elementen en retourneert een lijst als bij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getElementsByClassName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, maar de elementen worden gezocht op basis van hun tag i.p.v. hun CSS-classes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59020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Elementen uit DOM-tree opvragen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getElementsByClassName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(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className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)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–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doorzoekt de DOM-tree naar elementen met class=“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className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” en retourneert een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lijst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met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verwijzingen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naar deze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elementen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. De volgorde van de elementen in die lijst is dezelfde als de onderlinge volgorde in het document. De lijst is een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NodeList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object en is op dezelfde manier te gebruiken een array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querySelector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(CSS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selector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)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–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geeft het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eerste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element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weer dat voldoet aan de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opgegeven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CSS-</a:t>
            </a: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selector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querySelectorAll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(CSS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selector</a:t>
            </a:r>
            <a:r>
              <a:rPr lang="nl-NL" sz="1800" b="1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)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–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geeft een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HTML-collectie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weer met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alle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elementen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die voldoen aan de opgegeven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CSS-</a:t>
            </a: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selector</a:t>
            </a:r>
            <a:endParaRPr lang="nl-NL" sz="1800" b="1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8091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Voorbeeld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5D290866-C56B-E14C-BD39-956F25A78F84}"/>
              </a:ext>
            </a:extLst>
          </p:cNvPr>
          <p:cNvGrpSpPr/>
          <p:nvPr/>
        </p:nvGrpSpPr>
        <p:grpSpPr>
          <a:xfrm>
            <a:off x="342900" y="1092151"/>
            <a:ext cx="8458200" cy="4134847"/>
            <a:chOff x="342900" y="1092151"/>
            <a:chExt cx="8458200" cy="4134847"/>
          </a:xfrm>
        </p:grpSpPr>
        <p:pic>
          <p:nvPicPr>
            <p:cNvPr id="16" name="Afbeelding 15" descr="Afbeelding met tekst&#10;&#10;Automatisch gegenereerde beschrijving">
              <a:extLst>
                <a:ext uri="{FF2B5EF4-FFF2-40B4-BE49-F238E27FC236}">
                  <a16:creationId xmlns:a16="http://schemas.microsoft.com/office/drawing/2014/main" id="{625DFC4B-1C2B-434E-BAAD-94EDC7B4C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" y="1092151"/>
              <a:ext cx="5040000" cy="2396066"/>
            </a:xfrm>
            <a:prstGeom prst="rect">
              <a:avLst/>
            </a:prstGeom>
          </p:spPr>
        </p:pic>
        <p:pic>
          <p:nvPicPr>
            <p:cNvPr id="18" name="Afbeelding 17" descr="Afbeelding met tekst&#10;&#10;Automatisch gegenereerde beschrijving">
              <a:extLst>
                <a:ext uri="{FF2B5EF4-FFF2-40B4-BE49-F238E27FC236}">
                  <a16:creationId xmlns:a16="http://schemas.microsoft.com/office/drawing/2014/main" id="{AB32FD7A-8A2F-6740-85A4-4262C9801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3078801"/>
              <a:ext cx="5040000" cy="2148197"/>
            </a:xfrm>
            <a:prstGeom prst="rect">
              <a:avLst/>
            </a:prstGeom>
          </p:spPr>
        </p:pic>
        <p:pic>
          <p:nvPicPr>
            <p:cNvPr id="20" name="Afbeelding 19" descr="Afbeelding met tekst&#10;&#10;Automatisch gegenereerde beschrijving">
              <a:extLst>
                <a:ext uri="{FF2B5EF4-FFF2-40B4-BE49-F238E27FC236}">
                  <a16:creationId xmlns:a16="http://schemas.microsoft.com/office/drawing/2014/main" id="{55F1238A-3675-CF4B-87A7-145A41AFC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4600" y="2090995"/>
              <a:ext cx="5016500" cy="198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07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OPGELET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BE05CD35-2C07-AE43-B977-0EFDF9B1BD00}"/>
              </a:ext>
            </a:extLst>
          </p:cNvPr>
          <p:cNvGrpSpPr/>
          <p:nvPr/>
        </p:nvGrpSpPr>
        <p:grpSpPr>
          <a:xfrm>
            <a:off x="2048773" y="1435578"/>
            <a:ext cx="5046453" cy="3548618"/>
            <a:chOff x="2047160" y="1310323"/>
            <a:chExt cx="5046453" cy="3548618"/>
          </a:xfrm>
        </p:grpSpPr>
        <p:pic>
          <p:nvPicPr>
            <p:cNvPr id="16" name="Afbeelding 15" descr="Afbeelding met tekst&#10;&#10;Automatisch gegenereerde beschrijving">
              <a:extLst>
                <a:ext uri="{FF2B5EF4-FFF2-40B4-BE49-F238E27FC236}">
                  <a16:creationId xmlns:a16="http://schemas.microsoft.com/office/drawing/2014/main" id="{625DFC4B-1C2B-434E-BAAD-94EDC7B4C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160" y="1310323"/>
              <a:ext cx="5043227" cy="2397600"/>
            </a:xfrm>
            <a:prstGeom prst="rect">
              <a:avLst/>
            </a:prstGeom>
          </p:spPr>
        </p:pic>
        <p:pic>
          <p:nvPicPr>
            <p:cNvPr id="3" name="Afbeelding 2" descr="Afbeelding met tekst, scherm, schermafbeelding&#10;&#10;Automatisch gegenereerde beschrijving">
              <a:extLst>
                <a:ext uri="{FF2B5EF4-FFF2-40B4-BE49-F238E27FC236}">
                  <a16:creationId xmlns:a16="http://schemas.microsoft.com/office/drawing/2014/main" id="{0F2938AA-8134-C041-8E30-4EEED974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3613" y="3193941"/>
              <a:ext cx="5040000" cy="166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2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05"/>
            <a:ext cx="8419003" cy="4735689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724997" y="1809535"/>
            <a:ext cx="7772400" cy="845342"/>
          </a:xfrm>
        </p:spPr>
        <p:txBody>
          <a:bodyPr/>
          <a:lstStyle/>
          <a:p>
            <a:r>
              <a:rPr lang="nl-BE" dirty="0"/>
              <a:t>Les 4</a:t>
            </a:r>
            <a:br>
              <a:rPr lang="nl-BE" dirty="0"/>
            </a:br>
            <a:r>
              <a:rPr lang="nl-BE" dirty="0"/>
              <a:t>DOM</a:t>
            </a:r>
          </a:p>
        </p:txBody>
      </p:sp>
    </p:spTree>
    <p:extLst>
      <p:ext uri="{BB962C8B-B14F-4D97-AF65-F5344CB8AC3E}">
        <p14:creationId xmlns:p14="http://schemas.microsoft.com/office/powerpoint/2010/main" val="1525278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Probeer elk van de bovenstaande manieren uit waarmee je elementen uit de DOM-tree kunt opvragen. Doe dit op het console venster en gebruik hiervoor de pagina op </a:t>
            </a:r>
            <a:r>
              <a:rPr lang="nl-NL" sz="1800" dirty="0">
                <a:hlinkClick r:id="rId3"/>
              </a:rPr>
              <a:t>https://www.nieuwsblad.be</a:t>
            </a:r>
            <a:r>
              <a:rPr lang="nl-NL" sz="1800" dirty="0"/>
              <a:t> 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Je zult zelf een passende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id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className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moeten zoeken in de DOM-tree van die pagina. Probeer eens ook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id’s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en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classNames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te gebruiken uit de voorbeelden, wat geeft dit terug?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8929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window load event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browser de DOM-tree opbouwt terwijl hij het HTML-document overloopt en analyseert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Kan dus gebeuren een stuk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JavaScript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wordt uitgevoerd terwijl de DOM-tree nog niet afgewerkt is! Als deze code iets met de DOM-tree wilt doen, kan dit dus problemen geven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Code die de DOM-tree uitleest of aanpast, mag pas uitgevoerd worden wanneer de DOM-tree volledig is opgebouwd door de browser</a:t>
            </a:r>
          </a:p>
        </p:txBody>
      </p:sp>
    </p:spTree>
    <p:extLst>
      <p:ext uri="{BB962C8B-B14F-4D97-AF65-F5344CB8AC3E}">
        <p14:creationId xmlns:p14="http://schemas.microsoft.com/office/powerpoint/2010/main" val="3535651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window load event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E67F92CA-8353-9A44-AE11-F8AC60C6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1435578"/>
            <a:ext cx="4320000" cy="30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8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Opvragen van inhoud: tekst vs html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methode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textContent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vraagt de tekst-node op van het element, deze wordt dus niet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geparset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als HTML maar blijft ‘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raw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’ tekst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methode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innerHTML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vraagt de HTML op: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dwz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tags met tekst (en andere tags) erin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methode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innerText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geeft tekst terug zonder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layout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behoud (bv \n), niet meer nodig sinds IE9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AF7EE497-4436-2E4D-AF0C-55BC8EC35706}"/>
              </a:ext>
            </a:extLst>
          </p:cNvPr>
          <p:cNvSpPr/>
          <p:nvPr/>
        </p:nvSpPr>
        <p:spPr>
          <a:xfrm>
            <a:off x="685800" y="4458831"/>
            <a:ext cx="55223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00" dirty="0">
                <a:latin typeface="Montserrat" pitchFamily="2" charset="77"/>
                <a:hlinkClick r:id="rId3"/>
              </a:rPr>
              <a:t>https://developer.mozilla.org/en-US/docs/Web/API/Node/textContent</a:t>
            </a:r>
            <a:endParaRPr lang="nl-BE" sz="1000" dirty="0">
              <a:latin typeface="Montserrat" pitchFamily="2" charset="77"/>
            </a:endParaRPr>
          </a:p>
          <a:p>
            <a:r>
              <a:rPr lang="nl-BE" sz="1000" dirty="0">
                <a:latin typeface="Montserrat" pitchFamily="2" charset="77"/>
                <a:hlinkClick r:id="rId4"/>
              </a:rPr>
              <a:t>https://developer.mozilla.org/en-US/docs/Web/API/Element/innerHTML</a:t>
            </a:r>
            <a:r>
              <a:rPr lang="nl-BE" sz="1000" dirty="0">
                <a:latin typeface="Montserrat" pitchFamily="2" charset="77"/>
              </a:rPr>
              <a:t>  </a:t>
            </a:r>
            <a:endParaRPr lang="nl-NL" sz="1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241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Voorbeeld – textContent 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538EAA5D-EE0F-584F-BDF9-D8763389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87" y="1092151"/>
            <a:ext cx="6414545" cy="2520000"/>
          </a:xfrm>
          <a:prstGeom prst="rect">
            <a:avLst/>
          </a:prstGeom>
        </p:spPr>
      </p:pic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0D5F1E71-C36F-354C-A224-E9A8ED3CE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060" y="2623500"/>
            <a:ext cx="569194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87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Voorbeeld – innerHTML 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A07D85B3-E9DE-4744-9D3E-153EE16F9271}"/>
              </a:ext>
            </a:extLst>
          </p:cNvPr>
          <p:cNvGrpSpPr/>
          <p:nvPr/>
        </p:nvGrpSpPr>
        <p:grpSpPr>
          <a:xfrm>
            <a:off x="573088" y="1092151"/>
            <a:ext cx="8458200" cy="4051349"/>
            <a:chOff x="685800" y="1092151"/>
            <a:chExt cx="8458200" cy="4051349"/>
          </a:xfrm>
        </p:grpSpPr>
        <p:pic>
          <p:nvPicPr>
            <p:cNvPr id="3" name="Afbeelding 2" descr="Afbeelding met tekst&#10;&#10;Automatisch gegenereerde beschrijving">
              <a:extLst>
                <a:ext uri="{FF2B5EF4-FFF2-40B4-BE49-F238E27FC236}">
                  <a16:creationId xmlns:a16="http://schemas.microsoft.com/office/drawing/2014/main" id="{1F1E18E1-02E1-2A42-AFB3-20258A1BF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092151"/>
              <a:ext cx="3583125" cy="2520000"/>
            </a:xfrm>
            <a:prstGeom prst="rect">
              <a:avLst/>
            </a:prstGeom>
          </p:spPr>
        </p:pic>
        <p:pic>
          <p:nvPicPr>
            <p:cNvPr id="7" name="Afbeelding 6" descr="Afbeelding met tekst&#10;&#10;Automatisch gegenereerde beschrijving">
              <a:extLst>
                <a:ext uri="{FF2B5EF4-FFF2-40B4-BE49-F238E27FC236}">
                  <a16:creationId xmlns:a16="http://schemas.microsoft.com/office/drawing/2014/main" id="{FCB7B733-3DC6-664C-B173-EA258F127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1273" y="2623500"/>
              <a:ext cx="6872727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80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textContent &lt;-&gt; innerHTML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Voornaamste verschil is dat de nieuwe waarde van .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textContent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niet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speciaal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verwerkt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wordt door de browser en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integraal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  <a:r>
              <a:rPr lang="nl-NL" sz="1800" b="1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overgenomen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wordt. Dit betekent dat eventuele HTML tags niet zullen leiden tot bijkomende </a:t>
            </a:r>
            <a:r>
              <a:rPr lang="nl-NL" sz="18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nodes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in de DOM-tree</a:t>
            </a:r>
          </a:p>
        </p:txBody>
      </p:sp>
    </p:spTree>
    <p:extLst>
      <p:ext uri="{BB962C8B-B14F-4D97-AF65-F5344CB8AC3E}">
        <p14:creationId xmlns:p14="http://schemas.microsoft.com/office/powerpoint/2010/main" val="2069601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3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een nieuw project met de volgende inhoud in het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HTML-bestand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(in de body):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292100" marR="5080" indent="0">
              <a:lnSpc>
                <a:spcPct val="102600"/>
              </a:lnSpc>
              <a:buNone/>
            </a:pP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Zorg ervoor dat de tekst niet meer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Hello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World! is maar dat er nu Welkom! op het scherm verschijnt. Dit door een nieuw JS bestand te koppelen en op een correcte manier de tekst te veranderen in deze paragraaf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5E66C692-441B-1D41-81FF-B472B3B2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1760908"/>
            <a:ext cx="2717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2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Neem de oplossing van de vorige opdracht. Zet een breakpoint op de eerste regel van de setup functie en herlaad de pagina. Vergewis je ervan dat er wel degelijk “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Hello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world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!” op het scherm staat.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Kijk in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developer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tools naar de DOM-tree en zoek de node van het &lt;p&gt; element, daarin zie je wederom “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Hello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world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!”. 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Stap met de debugger doorheen de code totdat de regel uitgevoerd is waarin “Welkom!” wordt toegekend aan de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innerHTML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property van het &lt;p&gt; element.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Ga na dat er nu “Welkom!” op het scherm staat en dat dit ook in de DOM-tree veranderd is.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2086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5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Verander het voorgaande programma zodanig dat de tekst pas gewijzigd wordt als je op een button met opschrift ”Wijzig” drukt. Je kunt je hiervoor op het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rekenmasjien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voorbeeld baseren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Stop de code die de wijziging doorvoert in een functie met naam “wijzig”. Voeg in de HMTL file een &lt;input&gt; element van het type “button” toe met een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id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gelijk aan “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btnWijzig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”.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Voeg onderaan de setup functie de volgende code toe, dit zorgt ervoor dat de ‘wijzig’ functie wordt opgeroepen telkens je op de button klikt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A8A7C3E6-3DB7-0E4A-B988-E5AF82D0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12" y="3733800"/>
            <a:ext cx="3784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3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Wat is DOM?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Via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JavaScript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graag heel flexibel de HTML-pagina kunnen aanpassen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Elke HTML-pagina kan je zien als een boomstructuur. Deze boomstructuur kan je manipuleren via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JavaScript</a:t>
            </a: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DOM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is een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standaard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waarmee we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HTML-elementen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uit de webpagina kunnen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opvragen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wijzigen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,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toevoegen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of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verwijderen</a:t>
            </a:r>
          </a:p>
        </p:txBody>
      </p:sp>
    </p:spTree>
    <p:extLst>
      <p:ext uri="{BB962C8B-B14F-4D97-AF65-F5344CB8AC3E}">
        <p14:creationId xmlns:p14="http://schemas.microsoft.com/office/powerpoint/2010/main" val="3048889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Opvragen van inhoud: formulieren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</a:t>
            </a:r>
            <a:r>
              <a:rPr lang="nl-NL" sz="1800" b="1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value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methode hoort bij een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&lt;input&gt;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element om hieruit de ‘tekst’ op te halen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De waarde is altijd een string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Gebruik nooit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textContent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of </a:t>
            </a:r>
            <a:r>
              <a:rPr lang="nl-NL" sz="1800" spc="5" dirty="0" err="1">
                <a:solidFill>
                  <a:schemeClr val="tx1"/>
                </a:solidFill>
                <a:latin typeface="Courier" pitchFamily="2" charset="0"/>
                <a:cs typeface="Montserrat"/>
              </a:rPr>
              <a:t>innerHTML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bij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&lt;input&gt;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, tenzij bv. de tekst in een button wil veranderen of opvragen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Je kan dit ook </a:t>
            </a: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setten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met de </a:t>
            </a:r>
            <a:r>
              <a:rPr lang="nl-NL" sz="1800" b="1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assignment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operator </a:t>
            </a:r>
            <a:r>
              <a:rPr lang="nl-NL" sz="1800" spc="5" dirty="0">
                <a:solidFill>
                  <a:schemeClr val="tx1"/>
                </a:solidFill>
                <a:latin typeface="Courier" pitchFamily="2" charset="0"/>
                <a:cs typeface="Montserrat"/>
              </a:rPr>
              <a:t>=</a:t>
            </a: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3190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Voorbeeld 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94049912-DBC8-0F4F-B283-0BB1CFA83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35578"/>
            <a:ext cx="3600000" cy="1867290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EC7AEB3B-3C34-A347-8D6A-4946C7040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800" y="2990541"/>
            <a:ext cx="4200279" cy="18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57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6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Maak een nieuw project met de volgende inhoud in het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HTML-bestand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(in de body):</a:t>
            </a: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Stop de volgende code in de setup functie van je JS bestand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AD941484-4E7C-EA4D-ADC3-CB16E1BB3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00" y="2127026"/>
            <a:ext cx="3960000" cy="1431792"/>
          </a:xfrm>
          <a:prstGeom prst="rect">
            <a:avLst/>
          </a:prstGeom>
        </p:spPr>
      </p:pic>
      <p:pic>
        <p:nvPicPr>
          <p:cNvPr id="8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7FBD56D0-1BFE-C245-B69B-218D039C9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00" y="3534370"/>
            <a:ext cx="3960000" cy="14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86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6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Definieer ook een kopieer functie in je JS bestand:</a:t>
            </a:r>
          </a:p>
          <a:p>
            <a:pPr marL="292100" marR="5080" indent="0">
              <a:lnSpc>
                <a:spcPct val="102600"/>
              </a:lnSpc>
              <a:buNone/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292100" marR="5080" indent="0">
              <a:lnSpc>
                <a:spcPct val="102600"/>
              </a:lnSpc>
              <a:buNone/>
            </a:pP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Laad de pagina in, typ wat tekst in het tekstveld, klik op ‘Kopieer’ en ga na dat de ingetypte tekst op de console verschijnt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6E9D8B97-C304-3B44-A08B-3A91B21D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8" y="1576516"/>
            <a:ext cx="3784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3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‘kopieer’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Voeg een &lt;p&gt; element toe aan de code van het vorige programma: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800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Breidt het programma uit zodat de ingetypte tekst niet op de console getoond wordt maar in dit &lt;p&gt; element terechtkomt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1EE52BB-118B-9741-BD03-68B96047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1924050"/>
            <a:ext cx="2717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72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Cheat Sheet</a:t>
            </a:r>
          </a:p>
        </p:txBody>
      </p:sp>
      <p:pic>
        <p:nvPicPr>
          <p:cNvPr id="4097" name="Picture 1" descr="page22image13863568">
            <a:extLst>
              <a:ext uri="{FF2B5EF4-FFF2-40B4-BE49-F238E27FC236}">
                <a16:creationId xmlns:a16="http://schemas.microsoft.com/office/drawing/2014/main" id="{61CB8EBC-B2BB-494D-B45D-D3C1A41C5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119" y="1435578"/>
            <a:ext cx="521776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092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JavaScript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Codecademy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CB76C67-09FC-1043-979A-225A199356B6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 pitchFamily="2" charset="77"/>
                <a:cs typeface="Montserrat"/>
              </a:rPr>
              <a:t>Doorloop de volgende secties in deze cursus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Iterators</a:t>
            </a: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  <a:p>
            <a:pPr marL="1035050" marR="5080" lvl="1">
              <a:lnSpc>
                <a:spcPct val="102600"/>
              </a:lnSpc>
            </a:pPr>
            <a:r>
              <a:rPr lang="nl-NL" sz="1400" spc="5" dirty="0" err="1">
                <a:solidFill>
                  <a:schemeClr val="tx1"/>
                </a:solidFill>
                <a:latin typeface="Montserrat" pitchFamily="2" charset="77"/>
                <a:cs typeface="Montserrat"/>
              </a:rPr>
              <a:t>Objects</a:t>
            </a:r>
            <a:endParaRPr lang="nl-NL" sz="1400" spc="5" dirty="0">
              <a:solidFill>
                <a:schemeClr val="tx1"/>
              </a:solidFill>
              <a:latin typeface="Montserrat" pitchFamily="2" charset="77"/>
              <a:cs typeface="Montserra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62454D9-98A3-B84C-89D8-7A5130E42A0D}"/>
              </a:ext>
            </a:extLst>
          </p:cNvPr>
          <p:cNvSpPr/>
          <p:nvPr/>
        </p:nvSpPr>
        <p:spPr>
          <a:xfrm>
            <a:off x="685800" y="461272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>
                <a:latin typeface="Montserrat" pitchFamily="2" charset="77"/>
                <a:hlinkClick r:id="rId3"/>
              </a:rPr>
              <a:t>https://www.codecademy.com/learn/introduction-to-javascript</a:t>
            </a:r>
            <a:r>
              <a:rPr lang="nl-NL" sz="1000" dirty="0">
                <a:latin typeface="Montserrat" pitchFamily="2" charset="77"/>
              </a:rPr>
              <a:t>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D835A36-B1B2-4A41-9CFC-2E053DAD8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0"/>
            <a:ext cx="2425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3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Wat is DOM?</a:t>
            </a:r>
          </a:p>
        </p:txBody>
      </p:sp>
      <p:pic>
        <p:nvPicPr>
          <p:cNvPr id="1025" name="Picture 1" descr="page4image13855088">
            <a:extLst>
              <a:ext uri="{FF2B5EF4-FFF2-40B4-BE49-F238E27FC236}">
                <a16:creationId xmlns:a16="http://schemas.microsoft.com/office/drawing/2014/main" id="{43BE263B-08AD-DD4A-879A-EB0923A3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435578"/>
            <a:ext cx="61849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22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Wat is DOM?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Tree API ontworpen door W3C: DOM Level 3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Vanuit een programma kan je een HTML-document als volledig object benaderen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Boomvoorstelling van het HTML-document in het geheugen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Klassen en methodes (tree-gebaseerde API) aan om via code door de boom te navigeren en bewerkingen uit te voeren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Platform- en taalonafhankelijke API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Ontworpen voor HTML en XML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AD77174A-6944-3B4E-992F-B8318AE6ABED}"/>
              </a:ext>
            </a:extLst>
          </p:cNvPr>
          <p:cNvSpPr/>
          <p:nvPr/>
        </p:nvSpPr>
        <p:spPr>
          <a:xfrm>
            <a:off x="685800" y="4612720"/>
            <a:ext cx="18245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1000" dirty="0">
                <a:latin typeface="Montserrat" pitchFamily="2" charset="77"/>
                <a:hlinkClick r:id="rId2"/>
              </a:rPr>
              <a:t>http://www.w3.org/DOM/</a:t>
            </a:r>
            <a:r>
              <a:rPr lang="nl-BE" sz="1000" dirty="0">
                <a:latin typeface="Montserrat" pitchFamily="2" charset="77"/>
              </a:rPr>
              <a:t> </a:t>
            </a:r>
            <a:endParaRPr lang="nl-NL" sz="1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967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Wat is DOM?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0B02542-EBB2-3E43-8AE3-EAEA6CB2F1D0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HTML-pagina –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collectie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(=verzameling) van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DOM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  <a:r>
              <a:rPr lang="nl-NL" sz="1800" b="1" spc="5" dirty="0" err="1">
                <a:solidFill>
                  <a:schemeClr val="tx1"/>
                </a:solidFill>
                <a:latin typeface="Montserrat"/>
                <a:cs typeface="Montserrat"/>
              </a:rPr>
              <a:t>nodes</a:t>
            </a:r>
            <a:endParaRPr lang="nl-NL" sz="1800" b="1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Een node kan het volgende zijn: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Document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de top-node in de DOM-boom. Stelt het volledige document voor. Je tekent het net boven het HTML-element. Dit is de toegangspoort naar de DOM-tree voor JS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Element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elke HTML-tag is een element in de boom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 err="1">
                <a:solidFill>
                  <a:schemeClr val="tx1"/>
                </a:solidFill>
                <a:latin typeface="Montserrat"/>
                <a:cs typeface="Montserrat"/>
              </a:rPr>
              <a:t>Text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de tekst inhoud van een bepaald element is een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text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-node. Witruimte tussen elementen wordt ook voorgesteld als een </a:t>
            </a:r>
            <a:r>
              <a:rPr lang="nl-NL" sz="1400" spc="5" dirty="0" err="1">
                <a:solidFill>
                  <a:schemeClr val="tx1"/>
                </a:solidFill>
                <a:latin typeface="Montserrat"/>
                <a:cs typeface="Montserrat"/>
              </a:rPr>
              <a:t>text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-node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Attribuut</a:t>
            </a:r>
            <a:r>
              <a:rPr lang="nl-NL" sz="1400" spc="5" dirty="0">
                <a:solidFill>
                  <a:schemeClr val="tx1"/>
                </a:solidFill>
                <a:latin typeface="Montserrat"/>
                <a:cs typeface="Montserrat"/>
              </a:rPr>
              <a:t> – een attribuut van een node is bereikbaar via het element, maar wordt niet getekend in de boomstructuur</a:t>
            </a:r>
          </a:p>
        </p:txBody>
      </p:sp>
    </p:spTree>
    <p:extLst>
      <p:ext uri="{BB962C8B-B14F-4D97-AF65-F5344CB8AC3E}">
        <p14:creationId xmlns:p14="http://schemas.microsoft.com/office/powerpoint/2010/main" val="362646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Voorbeeld</a:t>
            </a:r>
          </a:p>
        </p:txBody>
      </p:sp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D216F63F-5B43-DD46-B357-BE5C0317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10" y="1258941"/>
            <a:ext cx="3600000" cy="360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8280F38-A939-5043-9E1C-DED294C6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10" y="0"/>
            <a:ext cx="42566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Voorbeeld 2</a:t>
            </a:r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CAD0364F-DEB7-5846-9A78-BD48478C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35578"/>
            <a:ext cx="5505882" cy="36000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57D22CF-387A-DB47-A029-6A31C34B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188" y="607786"/>
            <a:ext cx="4320000" cy="244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9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DOM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Opdracht 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19B0F66-38D8-8F41-ACB4-0AE34EE5B074}"/>
              </a:ext>
            </a:extLst>
          </p:cNvPr>
          <p:cNvSpPr txBox="1">
            <a:spLocks/>
          </p:cNvSpPr>
          <p:nvPr/>
        </p:nvSpPr>
        <p:spPr>
          <a:xfrm>
            <a:off x="685800" y="1435578"/>
            <a:ext cx="7772400" cy="281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Open de volgende pagina in je browser </a:t>
            </a:r>
            <a:r>
              <a:rPr lang="nl-NL" sz="1800" dirty="0">
                <a:hlinkClick r:id="rId3"/>
              </a:rPr>
              <a:t>https://www.htmldog.com/examples/headings1.html</a:t>
            </a:r>
            <a:r>
              <a:rPr lang="nl-NL" sz="1800" dirty="0"/>
              <a:t> </a:t>
            </a:r>
          </a:p>
          <a:p>
            <a:pPr marL="635000" marR="5080">
              <a:lnSpc>
                <a:spcPct val="102600"/>
              </a:lnSpc>
            </a:pP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Kijk op het </a:t>
            </a:r>
            <a:r>
              <a:rPr lang="nl-NL" sz="1800" spc="5" dirty="0" err="1">
                <a:solidFill>
                  <a:schemeClr val="tx1"/>
                </a:solidFill>
                <a:latin typeface="Montserrat"/>
                <a:cs typeface="Montserrat"/>
              </a:rPr>
              <a:t>Elements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 tabblad naar de DOM-tree en teken op een blad papier (of op pc)  een schematische weergave ervan </a:t>
            </a:r>
            <a:b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</a:br>
            <a:endParaRPr lang="nl-NL" sz="14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7518309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" id="{26395CAE-B993-D84F-959D-4B06E7969E9D}" vid="{7A16CD61-0A79-E040-9F4C-52CD467028E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3080</TotalTime>
  <Words>1617</Words>
  <Application>Microsoft Macintosh PowerPoint</Application>
  <PresentationFormat>Diavoorstelling (16:9)</PresentationFormat>
  <Paragraphs>177</Paragraphs>
  <Slides>36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4" baseType="lpstr">
      <vt:lpstr>Montserrat ExtraBold</vt:lpstr>
      <vt:lpstr>Calibri</vt:lpstr>
      <vt:lpstr>Arial</vt:lpstr>
      <vt:lpstr>Montserrat SemiBold</vt:lpstr>
      <vt:lpstr>Montserrat</vt:lpstr>
      <vt:lpstr>Courier</vt:lpstr>
      <vt:lpstr>Montserrat Semi</vt:lpstr>
      <vt:lpstr>Kantoorthema</vt:lpstr>
      <vt:lpstr>Web 2</vt:lpstr>
      <vt:lpstr>Les 4 DOM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2 Plus</dc:title>
  <dc:creator>David Breckx</dc:creator>
  <cp:lastModifiedBy>David Breckx</cp:lastModifiedBy>
  <cp:revision>21</cp:revision>
  <cp:lastPrinted>2018-07-26T13:38:51Z</cp:lastPrinted>
  <dcterms:created xsi:type="dcterms:W3CDTF">2020-09-22T12:19:54Z</dcterms:created>
  <dcterms:modified xsi:type="dcterms:W3CDTF">2022-03-06T09:03:37Z</dcterms:modified>
</cp:coreProperties>
</file>